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52" r:id="rId2"/>
  </p:sldMasterIdLst>
  <p:notesMasterIdLst>
    <p:notesMasterId r:id="rId58"/>
  </p:notesMasterIdLst>
  <p:sldIdLst>
    <p:sldId id="306" r:id="rId3"/>
    <p:sldId id="259" r:id="rId4"/>
    <p:sldId id="666" r:id="rId5"/>
    <p:sldId id="785" r:id="rId6"/>
    <p:sldId id="826" r:id="rId7"/>
    <p:sldId id="817" r:id="rId8"/>
    <p:sldId id="818" r:id="rId9"/>
    <p:sldId id="819" r:id="rId10"/>
    <p:sldId id="820" r:id="rId11"/>
    <p:sldId id="828" r:id="rId12"/>
    <p:sldId id="821" r:id="rId13"/>
    <p:sldId id="822" r:id="rId14"/>
    <p:sldId id="823" r:id="rId15"/>
    <p:sldId id="824" r:id="rId16"/>
    <p:sldId id="825" r:id="rId17"/>
    <p:sldId id="724" r:id="rId18"/>
    <p:sldId id="728" r:id="rId19"/>
    <p:sldId id="729" r:id="rId20"/>
    <p:sldId id="730" r:id="rId21"/>
    <p:sldId id="660" r:id="rId22"/>
    <p:sldId id="731" r:id="rId23"/>
    <p:sldId id="661" r:id="rId24"/>
    <p:sldId id="790" r:id="rId25"/>
    <p:sldId id="732" r:id="rId26"/>
    <p:sldId id="710" r:id="rId27"/>
    <p:sldId id="662" r:id="rId28"/>
    <p:sldId id="711" r:id="rId29"/>
    <p:sldId id="786" r:id="rId30"/>
    <p:sldId id="726" r:id="rId31"/>
    <p:sldId id="797" r:id="rId32"/>
    <p:sldId id="796" r:id="rId33"/>
    <p:sldId id="798" r:id="rId34"/>
    <p:sldId id="704" r:id="rId35"/>
    <p:sldId id="706" r:id="rId36"/>
    <p:sldId id="827" r:id="rId37"/>
    <p:sldId id="707" r:id="rId38"/>
    <p:sldId id="708" r:id="rId39"/>
    <p:sldId id="471" r:id="rId40"/>
    <p:sldId id="760" r:id="rId41"/>
    <p:sldId id="761" r:id="rId42"/>
    <p:sldId id="759" r:id="rId43"/>
    <p:sldId id="440" r:id="rId44"/>
    <p:sldId id="721" r:id="rId45"/>
    <p:sldId id="472" r:id="rId46"/>
    <p:sldId id="473" r:id="rId47"/>
    <p:sldId id="664" r:id="rId48"/>
    <p:sldId id="665" r:id="rId49"/>
    <p:sldId id="474" r:id="rId50"/>
    <p:sldId id="475" r:id="rId51"/>
    <p:sldId id="829" r:id="rId52"/>
    <p:sldId id="793" r:id="rId53"/>
    <p:sldId id="794" r:id="rId54"/>
    <p:sldId id="795" r:id="rId55"/>
    <p:sldId id="733" r:id="rId56"/>
    <p:sldId id="830" r:id="rId5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88">
          <p15:clr>
            <a:srgbClr val="A4A3A4"/>
          </p15:clr>
        </p15:guide>
        <p15:guide id="2" pos="47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10000"/>
    <a:srgbClr val="73FEFF"/>
    <a:srgbClr val="E40E1A"/>
    <a:srgbClr val="E3DDC5"/>
    <a:srgbClr val="F9D95A"/>
    <a:srgbClr val="4B2E83"/>
    <a:srgbClr val="E8D3A2"/>
    <a:srgbClr val="E8E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24" autoAdjust="0"/>
    <p:restoredTop sz="94780"/>
  </p:normalViewPr>
  <p:slideViewPr>
    <p:cSldViewPr snapToGrid="0" snapToObjects="1" showGuides="1">
      <p:cViewPr varScale="1">
        <p:scale>
          <a:sx n="143" d="100"/>
          <a:sy n="143" d="100"/>
        </p:scale>
        <p:origin x="1024" y="208"/>
      </p:cViewPr>
      <p:guideLst>
        <p:guide orient="horz" pos="2488"/>
        <p:guide pos="4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61" Type="http://schemas.openxmlformats.org/officeDocument/2006/relationships/theme" Target="theme/theme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jpeg>
</file>

<file path=ppt/media/image34.png>
</file>

<file path=ppt/media/image35.jpeg>
</file>

<file path=ppt/media/image36.png>
</file>

<file path=ppt/media/image37.png>
</file>

<file path=ppt/media/image38.tiff>
</file>

<file path=ppt/media/image39.png>
</file>

<file path=ppt/media/image4.png>
</file>

<file path=ppt/media/image40.png>
</file>

<file path=ppt/media/image41.png>
</file>

<file path=ppt/media/image42.tiff>
</file>

<file path=ppt/media/image43.jpe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23B509-834C-9E4A-9A0F-AE989E5F16D1}" type="datetimeFigureOut">
              <a:rPr lang="en-US" smtClean="0"/>
              <a:t>4/29/22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6F771-1A75-9948-93E4-25C9702F9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199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6F771-1A75-9948-93E4-25C9702F964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124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6F771-1A75-9948-93E4-25C9702F964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7216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6F771-1A75-9948-93E4-25C9702F964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5106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6F771-1A75-9948-93E4-25C9702F964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877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6F771-1A75-9948-93E4-25C9702F964C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0615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6F771-1A75-9948-93E4-25C9702F964C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816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334" y="6354234"/>
            <a:ext cx="2540000" cy="266700"/>
          </a:xfrm>
          <a:prstGeom prst="rect">
            <a:avLst/>
          </a:prstGeom>
        </p:spPr>
      </p:pic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798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2373491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FFFFFF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REGULAR	, 24 PT.)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7" y="365069"/>
            <a:ext cx="8184662" cy="998440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76924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076956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Bulleted content here (Open Sans Light, 24 pt.)</a:t>
            </a:r>
          </a:p>
          <a:p>
            <a:pPr lvl="1"/>
            <a:r>
              <a:rPr lang="en-US" dirty="0"/>
              <a:t>Second level (Open Sans Light, 20)</a:t>
            </a:r>
          </a:p>
          <a:p>
            <a:pPr lvl="2"/>
            <a:r>
              <a:rPr lang="en-US" dirty="0"/>
              <a:t>Third level (Open Sans Light, 18)</a:t>
            </a:r>
          </a:p>
          <a:p>
            <a:pPr lvl="3"/>
            <a:r>
              <a:rPr lang="en-US" dirty="0"/>
              <a:t>Fourth level (Open Sans Light, 16)</a:t>
            </a:r>
          </a:p>
          <a:p>
            <a:pPr lvl="4"/>
            <a:r>
              <a:rPr lang="en-US" dirty="0"/>
              <a:t>Fifth level (Open Sans Light, 14)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064505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236337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FFFFFF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82856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9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671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339719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4B2E83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LIGHT, 24 PT.)</a:t>
            </a:r>
          </a:p>
        </p:txBody>
      </p:sp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155" y="6487457"/>
            <a:ext cx="2425295" cy="163374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4663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07287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196210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7" name="Picture 6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3759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145022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999999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7" name="Picture 6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05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489552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334" y="6354234"/>
            <a:ext cx="2540000" cy="266700"/>
          </a:xfrm>
          <a:prstGeom prst="rect">
            <a:avLst/>
          </a:prstGeom>
        </p:spPr>
      </p:pic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798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7693331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703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9868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3" r:id="rId2"/>
    <p:sldLayoutId id="2147483664" r:id="rId3"/>
    <p:sldLayoutId id="2147483665" r:id="rId4"/>
    <p:sldLayoutId id="2147483666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-teaching-goose/342-sprint-2-solution/blob/e7c310c50cd5f9628160a6a8240e20d3bb598e3f/src/problem_2.cpp#L67" TargetMode="Externa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tudytonight.com/data-structures/linked-list-vs-array" TargetMode="Externa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-teaching-goose/2022-342-code-along/blob/2022-04-27/test/unit_test_linked_list_play_ground.cpp" TargetMode="External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image" Target="../media/image3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jpe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tiff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kubernetes/kubernetes" TargetMode="Externa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0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0B201EC-50D5-C74A-A62E-936CE7677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900" y="2774950"/>
            <a:ext cx="4394200" cy="1308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C14843-62F5-F548-A2A4-AD4881F89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180" y="558152"/>
            <a:ext cx="4394200" cy="1308100"/>
          </a:xfrm>
          <a:prstGeom prst="rect">
            <a:avLst/>
          </a:prstGeom>
        </p:spPr>
      </p:pic>
      <p:pic>
        <p:nvPicPr>
          <p:cNvPr id="7" name="Picture 6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D4F84CDB-8FF0-5B4F-B63B-9276E69A6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068" y="558152"/>
            <a:ext cx="7510509" cy="525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818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2C66659-7483-1349-5D41-B7FBA33A99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9664" y="2161400"/>
            <a:ext cx="4886916" cy="141667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What’s your take?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FB29CA6-0C95-A046-A77E-6AA1B225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Compound Interest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CC4A92-7818-7C87-D4A5-FAB6DB01C511}"/>
              </a:ext>
            </a:extLst>
          </p:cNvPr>
          <p:cNvSpPr txBox="1"/>
          <p:nvPr/>
        </p:nvSpPr>
        <p:spPr>
          <a:xfrm>
            <a:off x="1312614" y="4852729"/>
            <a:ext cx="6518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50000"/>
                  </a:schemeClr>
                </a:solidFill>
              </a:rPr>
              <a:t>“The best thing money can buy is your (financial) freedom.”</a:t>
            </a:r>
          </a:p>
          <a:p>
            <a:pPr algn="r"/>
            <a:r>
              <a:rPr lang="en-US" sz="2000" dirty="0">
                <a:solidFill>
                  <a:schemeClr val="accent2">
                    <a:lumMod val="50000"/>
                  </a:schemeClr>
                </a:solidFill>
              </a:rPr>
              <a:t>- Rob Berger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A69C30-3343-DC36-5A0F-D43C9321BF1C}"/>
              </a:ext>
            </a:extLst>
          </p:cNvPr>
          <p:cNvSpPr txBox="1"/>
          <p:nvPr/>
        </p:nvSpPr>
        <p:spPr>
          <a:xfrm>
            <a:off x="1312614" y="3507515"/>
            <a:ext cx="70264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000" b="1"/>
            </a:lvl1pPr>
          </a:lstStyle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“Money isn’t all that useful unless you know what to do with it.”</a:t>
            </a:r>
          </a:p>
          <a:p>
            <a:pPr algn="r"/>
            <a:r>
              <a:rPr lang="en-US" b="0" dirty="0">
                <a:solidFill>
                  <a:schemeClr val="accent2">
                    <a:lumMod val="50000"/>
                  </a:schemeClr>
                </a:solidFill>
              </a:rPr>
              <a:t>- Jordan Peterson</a:t>
            </a:r>
          </a:p>
        </p:txBody>
      </p:sp>
    </p:spTree>
    <p:extLst>
      <p:ext uri="{BB962C8B-B14F-4D97-AF65-F5344CB8AC3E}">
        <p14:creationId xmlns:p14="http://schemas.microsoft.com/office/powerpoint/2010/main" val="3898573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D53B91-BFCE-7F87-26A5-15B4BC966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&amp; </a:t>
            </a:r>
            <a:r>
              <a:rPr lang="en-US" dirty="0" err="1"/>
              <a:t>ArrayList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26F449-1F87-0336-7CC6-3A5A26319228}"/>
              </a:ext>
            </a:extLst>
          </p:cNvPr>
          <p:cNvSpPr/>
          <p:nvPr/>
        </p:nvSpPr>
        <p:spPr>
          <a:xfrm>
            <a:off x="160312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C89F2E-D909-EF27-2832-8BEB1F857911}"/>
              </a:ext>
            </a:extLst>
          </p:cNvPr>
          <p:cNvSpPr/>
          <p:nvPr/>
        </p:nvSpPr>
        <p:spPr>
          <a:xfrm>
            <a:off x="219479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EFC8CF-6920-09D5-B2DA-8B1F108761CD}"/>
              </a:ext>
            </a:extLst>
          </p:cNvPr>
          <p:cNvSpPr/>
          <p:nvPr/>
        </p:nvSpPr>
        <p:spPr>
          <a:xfrm>
            <a:off x="278646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69F14E-DF2E-8E24-AC6F-BB33B5AC4823}"/>
              </a:ext>
            </a:extLst>
          </p:cNvPr>
          <p:cNvSpPr/>
          <p:nvPr/>
        </p:nvSpPr>
        <p:spPr>
          <a:xfrm>
            <a:off x="337813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697F8F-C53A-7590-E723-4989B9140B81}"/>
              </a:ext>
            </a:extLst>
          </p:cNvPr>
          <p:cNvSpPr/>
          <p:nvPr/>
        </p:nvSpPr>
        <p:spPr>
          <a:xfrm>
            <a:off x="396980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3753E-144D-6BC3-A225-6A39226490FE}"/>
              </a:ext>
            </a:extLst>
          </p:cNvPr>
          <p:cNvSpPr/>
          <p:nvPr/>
        </p:nvSpPr>
        <p:spPr>
          <a:xfrm>
            <a:off x="456147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9F95F-14E6-A4E8-8EC0-740DFE2506F3}"/>
              </a:ext>
            </a:extLst>
          </p:cNvPr>
          <p:cNvSpPr/>
          <p:nvPr/>
        </p:nvSpPr>
        <p:spPr>
          <a:xfrm>
            <a:off x="5153139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227A84-B5BC-8B43-AE28-545819276DA9}"/>
              </a:ext>
            </a:extLst>
          </p:cNvPr>
          <p:cNvCxnSpPr/>
          <p:nvPr/>
        </p:nvCxnSpPr>
        <p:spPr>
          <a:xfrm>
            <a:off x="1603122" y="2043953"/>
            <a:ext cx="0" cy="851647"/>
          </a:xfrm>
          <a:prstGeom prst="straightConnector1">
            <a:avLst/>
          </a:prstGeom>
          <a:ln>
            <a:solidFill>
              <a:srgbClr val="FF0000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2B5A705-42A8-CBF3-54B7-E94D4CEB6FFF}"/>
              </a:ext>
            </a:extLst>
          </p:cNvPr>
          <p:cNvSpPr txBox="1"/>
          <p:nvPr/>
        </p:nvSpPr>
        <p:spPr>
          <a:xfrm>
            <a:off x="392710" y="1650029"/>
            <a:ext cx="1220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push_front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18AFA3B-ECF6-B3F7-8590-A0EF0CBA6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7381" y="4157620"/>
            <a:ext cx="4798075" cy="21866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02545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D53B91-BFCE-7F87-26A5-15B4BC966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&amp; </a:t>
            </a:r>
            <a:r>
              <a:rPr lang="en-US" dirty="0" err="1"/>
              <a:t>ArrayList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26F449-1F87-0336-7CC6-3A5A26319228}"/>
              </a:ext>
            </a:extLst>
          </p:cNvPr>
          <p:cNvSpPr/>
          <p:nvPr/>
        </p:nvSpPr>
        <p:spPr>
          <a:xfrm>
            <a:off x="160312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C89F2E-D909-EF27-2832-8BEB1F857911}"/>
              </a:ext>
            </a:extLst>
          </p:cNvPr>
          <p:cNvSpPr/>
          <p:nvPr/>
        </p:nvSpPr>
        <p:spPr>
          <a:xfrm>
            <a:off x="219479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EFC8CF-6920-09D5-B2DA-8B1F108761CD}"/>
              </a:ext>
            </a:extLst>
          </p:cNvPr>
          <p:cNvSpPr/>
          <p:nvPr/>
        </p:nvSpPr>
        <p:spPr>
          <a:xfrm>
            <a:off x="278646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69F14E-DF2E-8E24-AC6F-BB33B5AC4823}"/>
              </a:ext>
            </a:extLst>
          </p:cNvPr>
          <p:cNvSpPr/>
          <p:nvPr/>
        </p:nvSpPr>
        <p:spPr>
          <a:xfrm>
            <a:off x="337813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697F8F-C53A-7590-E723-4989B9140B81}"/>
              </a:ext>
            </a:extLst>
          </p:cNvPr>
          <p:cNvSpPr/>
          <p:nvPr/>
        </p:nvSpPr>
        <p:spPr>
          <a:xfrm>
            <a:off x="396980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3753E-144D-6BC3-A225-6A39226490FE}"/>
              </a:ext>
            </a:extLst>
          </p:cNvPr>
          <p:cNvSpPr/>
          <p:nvPr/>
        </p:nvSpPr>
        <p:spPr>
          <a:xfrm>
            <a:off x="456147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9F95F-14E6-A4E8-8EC0-740DFE2506F3}"/>
              </a:ext>
            </a:extLst>
          </p:cNvPr>
          <p:cNvSpPr/>
          <p:nvPr/>
        </p:nvSpPr>
        <p:spPr>
          <a:xfrm>
            <a:off x="5153139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227A84-B5BC-8B43-AE28-545819276DA9}"/>
              </a:ext>
            </a:extLst>
          </p:cNvPr>
          <p:cNvCxnSpPr/>
          <p:nvPr/>
        </p:nvCxnSpPr>
        <p:spPr>
          <a:xfrm>
            <a:off x="4220816" y="2031006"/>
            <a:ext cx="0" cy="851647"/>
          </a:xfrm>
          <a:prstGeom prst="straightConnector1">
            <a:avLst/>
          </a:prstGeom>
          <a:ln>
            <a:solidFill>
              <a:srgbClr val="FF0000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2B5A705-42A8-CBF3-54B7-E94D4CEB6FFF}"/>
              </a:ext>
            </a:extLst>
          </p:cNvPr>
          <p:cNvSpPr txBox="1"/>
          <p:nvPr/>
        </p:nvSpPr>
        <p:spPr>
          <a:xfrm>
            <a:off x="3010404" y="163708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FF0000"/>
                </a:solidFill>
              </a:defRPr>
            </a:lvl1pPr>
          </a:lstStyle>
          <a:p>
            <a:r>
              <a:rPr lang="en-US" dirty="0" err="1"/>
              <a:t>push_back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E608426-C3DB-E564-0ED1-97CF70C89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0153" y="4275672"/>
            <a:ext cx="4471521" cy="18904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24532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D53B91-BFCE-7F87-26A5-15B4BC966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&amp; </a:t>
            </a:r>
            <a:r>
              <a:rPr lang="en-US" dirty="0" err="1"/>
              <a:t>ArrayList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26F449-1F87-0336-7CC6-3A5A26319228}"/>
              </a:ext>
            </a:extLst>
          </p:cNvPr>
          <p:cNvSpPr/>
          <p:nvPr/>
        </p:nvSpPr>
        <p:spPr>
          <a:xfrm>
            <a:off x="160312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C89F2E-D909-EF27-2832-8BEB1F857911}"/>
              </a:ext>
            </a:extLst>
          </p:cNvPr>
          <p:cNvSpPr/>
          <p:nvPr/>
        </p:nvSpPr>
        <p:spPr>
          <a:xfrm>
            <a:off x="219479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EFC8CF-6920-09D5-B2DA-8B1F108761CD}"/>
              </a:ext>
            </a:extLst>
          </p:cNvPr>
          <p:cNvSpPr/>
          <p:nvPr/>
        </p:nvSpPr>
        <p:spPr>
          <a:xfrm>
            <a:off x="278646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69F14E-DF2E-8E24-AC6F-BB33B5AC4823}"/>
              </a:ext>
            </a:extLst>
          </p:cNvPr>
          <p:cNvSpPr/>
          <p:nvPr/>
        </p:nvSpPr>
        <p:spPr>
          <a:xfrm>
            <a:off x="337813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697F8F-C53A-7590-E723-4989B9140B81}"/>
              </a:ext>
            </a:extLst>
          </p:cNvPr>
          <p:cNvSpPr/>
          <p:nvPr/>
        </p:nvSpPr>
        <p:spPr>
          <a:xfrm>
            <a:off x="396980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3753E-144D-6BC3-A225-6A39226490FE}"/>
              </a:ext>
            </a:extLst>
          </p:cNvPr>
          <p:cNvSpPr/>
          <p:nvPr/>
        </p:nvSpPr>
        <p:spPr>
          <a:xfrm>
            <a:off x="456147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9F95F-14E6-A4E8-8EC0-740DFE2506F3}"/>
              </a:ext>
            </a:extLst>
          </p:cNvPr>
          <p:cNvSpPr/>
          <p:nvPr/>
        </p:nvSpPr>
        <p:spPr>
          <a:xfrm>
            <a:off x="5153139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227A84-B5BC-8B43-AE28-545819276DA9}"/>
              </a:ext>
            </a:extLst>
          </p:cNvPr>
          <p:cNvCxnSpPr/>
          <p:nvPr/>
        </p:nvCxnSpPr>
        <p:spPr>
          <a:xfrm>
            <a:off x="1907922" y="2019361"/>
            <a:ext cx="0" cy="851647"/>
          </a:xfrm>
          <a:prstGeom prst="straightConnector1">
            <a:avLst/>
          </a:prstGeom>
          <a:ln>
            <a:solidFill>
              <a:srgbClr val="FF0000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2B5A705-42A8-CBF3-54B7-E94D4CEB6FFF}"/>
              </a:ext>
            </a:extLst>
          </p:cNvPr>
          <p:cNvSpPr txBox="1"/>
          <p:nvPr/>
        </p:nvSpPr>
        <p:spPr>
          <a:xfrm>
            <a:off x="776907" y="1721746"/>
            <a:ext cx="1131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FF0000"/>
                </a:solidFill>
              </a:defRPr>
            </a:lvl1pPr>
          </a:lstStyle>
          <a:p>
            <a:r>
              <a:rPr lang="en-US" dirty="0" err="1"/>
              <a:t>pop_front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5F4A0BE-1B46-DD3C-28CD-33E3E5EDA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974" y="3954607"/>
            <a:ext cx="3109050" cy="25926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06136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D53B91-BFCE-7F87-26A5-15B4BC966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&amp; </a:t>
            </a:r>
            <a:r>
              <a:rPr lang="en-US" dirty="0" err="1"/>
              <a:t>ArrayList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26F449-1F87-0336-7CC6-3A5A26319228}"/>
              </a:ext>
            </a:extLst>
          </p:cNvPr>
          <p:cNvSpPr/>
          <p:nvPr/>
        </p:nvSpPr>
        <p:spPr>
          <a:xfrm>
            <a:off x="160312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C89F2E-D909-EF27-2832-8BEB1F857911}"/>
              </a:ext>
            </a:extLst>
          </p:cNvPr>
          <p:cNvSpPr/>
          <p:nvPr/>
        </p:nvSpPr>
        <p:spPr>
          <a:xfrm>
            <a:off x="219479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EFC8CF-6920-09D5-B2DA-8B1F108761CD}"/>
              </a:ext>
            </a:extLst>
          </p:cNvPr>
          <p:cNvSpPr/>
          <p:nvPr/>
        </p:nvSpPr>
        <p:spPr>
          <a:xfrm>
            <a:off x="278646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69F14E-DF2E-8E24-AC6F-BB33B5AC4823}"/>
              </a:ext>
            </a:extLst>
          </p:cNvPr>
          <p:cNvSpPr/>
          <p:nvPr/>
        </p:nvSpPr>
        <p:spPr>
          <a:xfrm>
            <a:off x="337813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697F8F-C53A-7590-E723-4989B9140B81}"/>
              </a:ext>
            </a:extLst>
          </p:cNvPr>
          <p:cNvSpPr/>
          <p:nvPr/>
        </p:nvSpPr>
        <p:spPr>
          <a:xfrm>
            <a:off x="396980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3753E-144D-6BC3-A225-6A39226490FE}"/>
              </a:ext>
            </a:extLst>
          </p:cNvPr>
          <p:cNvSpPr/>
          <p:nvPr/>
        </p:nvSpPr>
        <p:spPr>
          <a:xfrm>
            <a:off x="456147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9F95F-14E6-A4E8-8EC0-740DFE2506F3}"/>
              </a:ext>
            </a:extLst>
          </p:cNvPr>
          <p:cNvSpPr/>
          <p:nvPr/>
        </p:nvSpPr>
        <p:spPr>
          <a:xfrm>
            <a:off x="5153139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227A84-B5BC-8B43-AE28-545819276DA9}"/>
              </a:ext>
            </a:extLst>
          </p:cNvPr>
          <p:cNvCxnSpPr/>
          <p:nvPr/>
        </p:nvCxnSpPr>
        <p:spPr>
          <a:xfrm>
            <a:off x="3682934" y="2029616"/>
            <a:ext cx="0" cy="851647"/>
          </a:xfrm>
          <a:prstGeom prst="straightConnector1">
            <a:avLst/>
          </a:prstGeom>
          <a:ln>
            <a:solidFill>
              <a:srgbClr val="FF0000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2B5A705-42A8-CBF3-54B7-E94D4CEB6FFF}"/>
              </a:ext>
            </a:extLst>
          </p:cNvPr>
          <p:cNvSpPr txBox="1"/>
          <p:nvPr/>
        </p:nvSpPr>
        <p:spPr>
          <a:xfrm>
            <a:off x="2472522" y="1635692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FF0000"/>
                </a:solidFill>
              </a:defRPr>
            </a:lvl1pPr>
          </a:lstStyle>
          <a:p>
            <a:r>
              <a:rPr lang="en-US" dirty="0" err="1"/>
              <a:t>pop_back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8B192B-EAF4-B166-7389-64E7C8629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2215" y="4438276"/>
            <a:ext cx="3543300" cy="2159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23935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D53B91-BFCE-7F87-26A5-15B4BC966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&amp; </a:t>
            </a:r>
            <a:r>
              <a:rPr lang="en-US" dirty="0" err="1"/>
              <a:t>ArrayList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26F449-1F87-0336-7CC6-3A5A26319228}"/>
              </a:ext>
            </a:extLst>
          </p:cNvPr>
          <p:cNvSpPr/>
          <p:nvPr/>
        </p:nvSpPr>
        <p:spPr>
          <a:xfrm>
            <a:off x="3185181" y="209427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C89F2E-D909-EF27-2832-8BEB1F857911}"/>
              </a:ext>
            </a:extLst>
          </p:cNvPr>
          <p:cNvSpPr/>
          <p:nvPr/>
        </p:nvSpPr>
        <p:spPr>
          <a:xfrm>
            <a:off x="3776851" y="209427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8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EFC8CF-6920-09D5-B2DA-8B1F108761CD}"/>
              </a:ext>
            </a:extLst>
          </p:cNvPr>
          <p:cNvSpPr/>
          <p:nvPr/>
        </p:nvSpPr>
        <p:spPr>
          <a:xfrm>
            <a:off x="4368521" y="209427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9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69F14E-DF2E-8E24-AC6F-BB33B5AC4823}"/>
              </a:ext>
            </a:extLst>
          </p:cNvPr>
          <p:cNvSpPr/>
          <p:nvPr/>
        </p:nvSpPr>
        <p:spPr>
          <a:xfrm>
            <a:off x="4960191" y="209427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12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697F8F-C53A-7590-E723-4989B9140B81}"/>
              </a:ext>
            </a:extLst>
          </p:cNvPr>
          <p:cNvSpPr/>
          <p:nvPr/>
        </p:nvSpPr>
        <p:spPr>
          <a:xfrm>
            <a:off x="5551861" y="209427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33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3753E-144D-6BC3-A225-6A39226490FE}"/>
              </a:ext>
            </a:extLst>
          </p:cNvPr>
          <p:cNvSpPr/>
          <p:nvPr/>
        </p:nvSpPr>
        <p:spPr>
          <a:xfrm>
            <a:off x="6143531" y="209427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9F95F-14E6-A4E8-8EC0-740DFE2506F3}"/>
              </a:ext>
            </a:extLst>
          </p:cNvPr>
          <p:cNvSpPr/>
          <p:nvPr/>
        </p:nvSpPr>
        <p:spPr>
          <a:xfrm>
            <a:off x="6735198" y="209427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B5A705-42A8-CBF3-54B7-E94D4CEB6FFF}"/>
              </a:ext>
            </a:extLst>
          </p:cNvPr>
          <p:cNvSpPr txBox="1"/>
          <p:nvPr/>
        </p:nvSpPr>
        <p:spPr>
          <a:xfrm>
            <a:off x="1713450" y="4217004"/>
            <a:ext cx="8506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merge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247A477-FBB2-F635-F02E-47A0015E5B6B}"/>
              </a:ext>
            </a:extLst>
          </p:cNvPr>
          <p:cNvSpPr/>
          <p:nvPr/>
        </p:nvSpPr>
        <p:spPr>
          <a:xfrm>
            <a:off x="3185181" y="302932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B0F0"/>
                </a:solidFill>
              </a:rPr>
              <a:t>-1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C22203E-A7AA-DC5E-7AD2-D6568832B053}"/>
              </a:ext>
            </a:extLst>
          </p:cNvPr>
          <p:cNvSpPr/>
          <p:nvPr/>
        </p:nvSpPr>
        <p:spPr>
          <a:xfrm>
            <a:off x="3776851" y="302932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B0F0"/>
                </a:solidFill>
              </a:rPr>
              <a:t>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D696C7F-ACDF-E087-50AF-CD7D8B4DB711}"/>
              </a:ext>
            </a:extLst>
          </p:cNvPr>
          <p:cNvSpPr/>
          <p:nvPr/>
        </p:nvSpPr>
        <p:spPr>
          <a:xfrm>
            <a:off x="4368521" y="302932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B0F0"/>
                </a:solidFill>
              </a:rPr>
              <a:t>13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55C4922-77D6-B7BE-F8F9-5F9B9C0F9BA2}"/>
              </a:ext>
            </a:extLst>
          </p:cNvPr>
          <p:cNvSpPr/>
          <p:nvPr/>
        </p:nvSpPr>
        <p:spPr>
          <a:xfrm>
            <a:off x="4960191" y="302932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346EA0-F506-FCE9-D426-2D570C7BB154}"/>
              </a:ext>
            </a:extLst>
          </p:cNvPr>
          <p:cNvSpPr/>
          <p:nvPr/>
        </p:nvSpPr>
        <p:spPr>
          <a:xfrm>
            <a:off x="5551861" y="302932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DEEAF72-9CB3-1510-7045-9201B0C4DEEB}"/>
              </a:ext>
            </a:extLst>
          </p:cNvPr>
          <p:cNvSpPr/>
          <p:nvPr/>
        </p:nvSpPr>
        <p:spPr>
          <a:xfrm>
            <a:off x="6143531" y="302932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38DC66-709C-77D9-8DBD-9E69A723D18D}"/>
              </a:ext>
            </a:extLst>
          </p:cNvPr>
          <p:cNvSpPr/>
          <p:nvPr/>
        </p:nvSpPr>
        <p:spPr>
          <a:xfrm>
            <a:off x="6735198" y="302932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4B8336-FFEA-52BB-6BF6-D187E3ED232E}"/>
              </a:ext>
            </a:extLst>
          </p:cNvPr>
          <p:cNvGrpSpPr/>
          <p:nvPr/>
        </p:nvGrpSpPr>
        <p:grpSpPr>
          <a:xfrm>
            <a:off x="3185184" y="4110317"/>
            <a:ext cx="4733354" cy="582706"/>
            <a:chOff x="3185184" y="4110317"/>
            <a:chExt cx="4733354" cy="58270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96451F1-51E0-B980-8860-9D525FFCD1BD}"/>
                </a:ext>
              </a:extLst>
            </p:cNvPr>
            <p:cNvSpPr/>
            <p:nvPr/>
          </p:nvSpPr>
          <p:spPr>
            <a:xfrm>
              <a:off x="3185184" y="411031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F0"/>
                  </a:solidFill>
                </a:rPr>
                <a:t>-1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35E38D2-1890-0D0C-04F3-2A8AE3D3B32E}"/>
                </a:ext>
              </a:extLst>
            </p:cNvPr>
            <p:cNvSpPr/>
            <p:nvPr/>
          </p:nvSpPr>
          <p:spPr>
            <a:xfrm>
              <a:off x="3776854" y="411031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50"/>
                  </a:solidFill>
                </a:rPr>
                <a:t>2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70C62FB-C6EA-8E8B-419A-DB0F6250E304}"/>
                </a:ext>
              </a:extLst>
            </p:cNvPr>
            <p:cNvSpPr/>
            <p:nvPr/>
          </p:nvSpPr>
          <p:spPr>
            <a:xfrm>
              <a:off x="4368524" y="411031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F0"/>
                  </a:solidFill>
                </a:rPr>
                <a:t>4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88EBB88-5FC6-E4DF-B561-4A6A1A7EA7FF}"/>
                </a:ext>
              </a:extLst>
            </p:cNvPr>
            <p:cNvSpPr/>
            <p:nvPr/>
          </p:nvSpPr>
          <p:spPr>
            <a:xfrm>
              <a:off x="4960194" y="411031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50"/>
                  </a:solidFill>
                </a:rPr>
                <a:t>8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2FE1399-ABE4-E47B-B83A-7C971A6E66FB}"/>
                </a:ext>
              </a:extLst>
            </p:cNvPr>
            <p:cNvSpPr/>
            <p:nvPr/>
          </p:nvSpPr>
          <p:spPr>
            <a:xfrm>
              <a:off x="5551864" y="411031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50"/>
                  </a:solidFill>
                </a:rPr>
                <a:t>9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372902C-3FCF-E6B4-9E10-3D3B3382E0E9}"/>
                </a:ext>
              </a:extLst>
            </p:cNvPr>
            <p:cNvSpPr/>
            <p:nvPr/>
          </p:nvSpPr>
          <p:spPr>
            <a:xfrm>
              <a:off x="6143534" y="411031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50"/>
                  </a:solidFill>
                </a:rPr>
                <a:t>12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1DCA3ED-BEB2-B88E-D981-379394E4C4DA}"/>
                </a:ext>
              </a:extLst>
            </p:cNvPr>
            <p:cNvSpPr/>
            <p:nvPr/>
          </p:nvSpPr>
          <p:spPr>
            <a:xfrm>
              <a:off x="6735201" y="411031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F0"/>
                  </a:solidFill>
                </a:rPr>
                <a:t>13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888D95D-51E9-9917-272E-32AA8491E16B}"/>
                </a:ext>
              </a:extLst>
            </p:cNvPr>
            <p:cNvSpPr/>
            <p:nvPr/>
          </p:nvSpPr>
          <p:spPr>
            <a:xfrm>
              <a:off x="7326868" y="411031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50"/>
                  </a:solidFill>
                </a:rPr>
                <a:t>33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C8F459C-DEEF-C0DA-D62B-E6337C3521F2}"/>
              </a:ext>
            </a:extLst>
          </p:cNvPr>
          <p:cNvSpPr txBox="1"/>
          <p:nvPr/>
        </p:nvSpPr>
        <p:spPr>
          <a:xfrm>
            <a:off x="1713450" y="5871882"/>
            <a:ext cx="1149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Code </a:t>
            </a:r>
            <a:r>
              <a:rPr lang="en-US" dirty="0">
                <a:hlinkClick r:id="rId2"/>
              </a:rPr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452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5E602D1-B2D4-DE49-A42D-859E81114940}"/>
              </a:ext>
            </a:extLst>
          </p:cNvPr>
          <p:cNvSpPr txBox="1"/>
          <p:nvPr/>
        </p:nvSpPr>
        <p:spPr>
          <a:xfrm>
            <a:off x="469783" y="788566"/>
            <a:ext cx="5221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Design a system to store a set of user id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768578-7163-7A48-98AB-A48A39D19EF5}"/>
              </a:ext>
            </a:extLst>
          </p:cNvPr>
          <p:cNvSpPr txBox="1"/>
          <p:nvPr/>
        </p:nvSpPr>
        <p:spPr>
          <a:xfrm>
            <a:off x="906012" y="2380295"/>
            <a:ext cx="3826112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Assumption</a:t>
            </a:r>
            <a:r>
              <a:rPr lang="en-US" sz="2400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i="1" dirty="0"/>
              <a:t>Integer to store user id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b="1" dirty="0"/>
              <a:t>Requirement</a:t>
            </a:r>
            <a:r>
              <a:rPr lang="en-US" sz="2400" dirty="0"/>
              <a:t>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/>
              <a:t>Fast search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i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/>
              <a:t>Fast insertion/deletion</a:t>
            </a:r>
          </a:p>
          <a:p>
            <a:pPr lvl="1"/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D3431B-C71E-BB49-BE3F-C9A26A87EA7A}"/>
              </a:ext>
            </a:extLst>
          </p:cNvPr>
          <p:cNvSpPr txBox="1"/>
          <p:nvPr/>
        </p:nvSpPr>
        <p:spPr>
          <a:xfrm>
            <a:off x="4968081" y="1445931"/>
            <a:ext cx="40559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ndale Mono" panose="020B0509000000000004" pitchFamily="49" charset="0"/>
              </a:rPr>
              <a:t>User id: </a:t>
            </a:r>
            <a:r>
              <a:rPr lang="en-US" sz="2400" b="1" dirty="0">
                <a:solidFill>
                  <a:srgbClr val="FF9300"/>
                </a:solidFill>
                <a:latin typeface="Andale Mono" panose="020B0509000000000004" pitchFamily="49" charset="0"/>
              </a:rPr>
              <a:t>8, 35, 20, 7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19BD1D-E4BC-32DD-798B-0D51000E3477}"/>
              </a:ext>
            </a:extLst>
          </p:cNvPr>
          <p:cNvSpPr/>
          <p:nvPr/>
        </p:nvSpPr>
        <p:spPr>
          <a:xfrm>
            <a:off x="6258083" y="3173506"/>
            <a:ext cx="2140029" cy="51098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10000"/>
                </a:solidFill>
              </a:rPr>
              <a:t>Binary Search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B00E4F-120B-1DC4-E593-58B5E01814CD}"/>
              </a:ext>
            </a:extLst>
          </p:cNvPr>
          <p:cNvSpPr/>
          <p:nvPr/>
        </p:nvSpPr>
        <p:spPr>
          <a:xfrm>
            <a:off x="5505048" y="4069976"/>
            <a:ext cx="2140029" cy="51098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10000"/>
                </a:solidFill>
              </a:rPr>
              <a:t>Bubble Sort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F4D89D-2D84-B9BF-0812-736FF15B84CD}"/>
              </a:ext>
            </a:extLst>
          </p:cNvPr>
          <p:cNvSpPr/>
          <p:nvPr/>
        </p:nvSpPr>
        <p:spPr>
          <a:xfrm>
            <a:off x="6691603" y="4901081"/>
            <a:ext cx="2140029" cy="51098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rgbClr val="010000"/>
                </a:solidFill>
              </a:rPr>
              <a:t>ArrayList</a:t>
            </a:r>
            <a:endParaRPr lang="en-US" dirty="0">
              <a:solidFill>
                <a:srgbClr val="01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6997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5" grpId="0" animBg="1"/>
      <p:bldP spid="7" grpId="0" animBg="1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5E602D1-B2D4-DE49-A42D-859E81114940}"/>
              </a:ext>
            </a:extLst>
          </p:cNvPr>
          <p:cNvSpPr txBox="1"/>
          <p:nvPr/>
        </p:nvSpPr>
        <p:spPr>
          <a:xfrm>
            <a:off x="469783" y="788566"/>
            <a:ext cx="5221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Design a system to store a set of user id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8E4113-D7BC-9C40-9CAA-8FCB68EBAB74}"/>
              </a:ext>
            </a:extLst>
          </p:cNvPr>
          <p:cNvSpPr/>
          <p:nvPr/>
        </p:nvSpPr>
        <p:spPr>
          <a:xfrm>
            <a:off x="2141004" y="29620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6A12FB-A35A-7F4B-B7BB-E287D301C6B0}"/>
              </a:ext>
            </a:extLst>
          </p:cNvPr>
          <p:cNvSpPr/>
          <p:nvPr/>
        </p:nvSpPr>
        <p:spPr>
          <a:xfrm>
            <a:off x="2732674" y="29620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6345B5-5569-754F-AC3E-2C2B55FCC0C9}"/>
              </a:ext>
            </a:extLst>
          </p:cNvPr>
          <p:cNvSpPr/>
          <p:nvPr/>
        </p:nvSpPr>
        <p:spPr>
          <a:xfrm>
            <a:off x="3324344" y="29620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DC7802-31BA-F64E-BC93-19AE3F834A6E}"/>
              </a:ext>
            </a:extLst>
          </p:cNvPr>
          <p:cNvSpPr/>
          <p:nvPr/>
        </p:nvSpPr>
        <p:spPr>
          <a:xfrm>
            <a:off x="3916014" y="29620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35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7AD1770-4EC9-3C49-9B43-B98431A39F72}"/>
              </a:ext>
            </a:extLst>
          </p:cNvPr>
          <p:cNvSpPr/>
          <p:nvPr/>
        </p:nvSpPr>
        <p:spPr>
          <a:xfrm>
            <a:off x="4507684" y="29620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0DC8203-BFA9-F546-B4EC-F6A0A142F430}"/>
              </a:ext>
            </a:extLst>
          </p:cNvPr>
          <p:cNvSpPr/>
          <p:nvPr/>
        </p:nvSpPr>
        <p:spPr>
          <a:xfrm>
            <a:off x="5099354" y="29620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83152D-61CB-7D43-BEA8-9324B69592CD}"/>
              </a:ext>
            </a:extLst>
          </p:cNvPr>
          <p:cNvSpPr/>
          <p:nvPr/>
        </p:nvSpPr>
        <p:spPr>
          <a:xfrm>
            <a:off x="5691021" y="29620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B7AB26-D5B2-98A7-90AD-2C77BDAEBCC8}"/>
              </a:ext>
            </a:extLst>
          </p:cNvPr>
          <p:cNvSpPr txBox="1"/>
          <p:nvPr/>
        </p:nvSpPr>
        <p:spPr>
          <a:xfrm>
            <a:off x="4404793" y="1739442"/>
            <a:ext cx="40559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ndale Mono" panose="020B0509000000000004" pitchFamily="49" charset="0"/>
              </a:rPr>
              <a:t>User id: </a:t>
            </a:r>
            <a:r>
              <a:rPr lang="en-US" sz="2400" b="1" dirty="0">
                <a:solidFill>
                  <a:srgbClr val="FF9300"/>
                </a:solidFill>
                <a:latin typeface="Andale Mono" panose="020B0509000000000004" pitchFamily="49" charset="0"/>
              </a:rPr>
              <a:t>8, 35, 20, 7</a:t>
            </a:r>
          </a:p>
        </p:txBody>
      </p:sp>
    </p:spTree>
    <p:extLst>
      <p:ext uri="{BB962C8B-B14F-4D97-AF65-F5344CB8AC3E}">
        <p14:creationId xmlns:p14="http://schemas.microsoft.com/office/powerpoint/2010/main" val="33186393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5E602D1-B2D4-DE49-A42D-859E81114940}"/>
              </a:ext>
            </a:extLst>
          </p:cNvPr>
          <p:cNvSpPr txBox="1"/>
          <p:nvPr/>
        </p:nvSpPr>
        <p:spPr>
          <a:xfrm>
            <a:off x="469783" y="788566"/>
            <a:ext cx="5221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Design a system to store a set of user id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4AF4D9-B6DB-5F49-81E2-15CFE93A38CC}"/>
              </a:ext>
            </a:extLst>
          </p:cNvPr>
          <p:cNvSpPr/>
          <p:nvPr/>
        </p:nvSpPr>
        <p:spPr>
          <a:xfrm>
            <a:off x="233394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B235C3-0AD7-C248-99E4-49189F76AC02}"/>
              </a:ext>
            </a:extLst>
          </p:cNvPr>
          <p:cNvSpPr/>
          <p:nvPr/>
        </p:nvSpPr>
        <p:spPr>
          <a:xfrm>
            <a:off x="292561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76C8BB2-EC03-8549-9FF8-D064F8A334F2}"/>
              </a:ext>
            </a:extLst>
          </p:cNvPr>
          <p:cNvSpPr/>
          <p:nvPr/>
        </p:nvSpPr>
        <p:spPr>
          <a:xfrm>
            <a:off x="351728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AC7748-2E95-7945-B29F-843856ADA9A2}"/>
              </a:ext>
            </a:extLst>
          </p:cNvPr>
          <p:cNvSpPr/>
          <p:nvPr/>
        </p:nvSpPr>
        <p:spPr>
          <a:xfrm>
            <a:off x="410895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35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757EE8-6981-4544-B913-4556D0D15484}"/>
              </a:ext>
            </a:extLst>
          </p:cNvPr>
          <p:cNvSpPr/>
          <p:nvPr/>
        </p:nvSpPr>
        <p:spPr>
          <a:xfrm>
            <a:off x="470062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D1E424E-131F-7E4B-B640-413CC2E4313E}"/>
              </a:ext>
            </a:extLst>
          </p:cNvPr>
          <p:cNvSpPr/>
          <p:nvPr/>
        </p:nvSpPr>
        <p:spPr>
          <a:xfrm>
            <a:off x="529229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2E2283-32CF-D14D-8D12-8869A5CBBB6B}"/>
              </a:ext>
            </a:extLst>
          </p:cNvPr>
          <p:cNvSpPr/>
          <p:nvPr/>
        </p:nvSpPr>
        <p:spPr>
          <a:xfrm>
            <a:off x="5883965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203F173-8D1E-AE42-BEF6-EBF16D2AE275}"/>
              </a:ext>
            </a:extLst>
          </p:cNvPr>
          <p:cNvCxnSpPr/>
          <p:nvPr/>
        </p:nvCxnSpPr>
        <p:spPr>
          <a:xfrm flipV="1">
            <a:off x="3517288" y="3797859"/>
            <a:ext cx="0" cy="899976"/>
          </a:xfrm>
          <a:prstGeom prst="straightConnector1">
            <a:avLst/>
          </a:prstGeom>
          <a:ln>
            <a:solidFill>
              <a:srgbClr val="FF0000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E3BC395-C70D-9249-BF69-F5548770A8C8}"/>
              </a:ext>
            </a:extLst>
          </p:cNvPr>
          <p:cNvSpPr txBox="1"/>
          <p:nvPr/>
        </p:nvSpPr>
        <p:spPr>
          <a:xfrm>
            <a:off x="2769230" y="4827755"/>
            <a:ext cx="1496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Insert 13 here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5AEE5A-2CF2-875D-6285-58BA01FEE7DB}"/>
              </a:ext>
            </a:extLst>
          </p:cNvPr>
          <p:cNvSpPr txBox="1"/>
          <p:nvPr/>
        </p:nvSpPr>
        <p:spPr>
          <a:xfrm>
            <a:off x="4404793" y="1739442"/>
            <a:ext cx="40559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ndale Mono" panose="020B0509000000000004" pitchFamily="49" charset="0"/>
              </a:rPr>
              <a:t>User id: </a:t>
            </a:r>
            <a:r>
              <a:rPr lang="en-US" sz="2400" b="1" dirty="0">
                <a:solidFill>
                  <a:srgbClr val="FF9300"/>
                </a:solidFill>
                <a:latin typeface="Andale Mono" panose="020B0509000000000004" pitchFamily="49" charset="0"/>
              </a:rPr>
              <a:t>8, 35, 20, 7</a:t>
            </a:r>
          </a:p>
        </p:txBody>
      </p:sp>
    </p:spTree>
    <p:extLst>
      <p:ext uri="{BB962C8B-B14F-4D97-AF65-F5344CB8AC3E}">
        <p14:creationId xmlns:p14="http://schemas.microsoft.com/office/powerpoint/2010/main" val="8564660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5E602D1-B2D4-DE49-A42D-859E81114940}"/>
              </a:ext>
            </a:extLst>
          </p:cNvPr>
          <p:cNvSpPr txBox="1"/>
          <p:nvPr/>
        </p:nvSpPr>
        <p:spPr>
          <a:xfrm>
            <a:off x="469783" y="788566"/>
            <a:ext cx="5221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Design a system to store a set of user id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D3431B-C71E-BB49-BE3F-C9A26A87EA7A}"/>
              </a:ext>
            </a:extLst>
          </p:cNvPr>
          <p:cNvSpPr txBox="1"/>
          <p:nvPr/>
        </p:nvSpPr>
        <p:spPr>
          <a:xfrm>
            <a:off x="4404793" y="1739442"/>
            <a:ext cx="40559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ndale Mono" panose="020B0509000000000004" pitchFamily="49" charset="0"/>
              </a:rPr>
              <a:t>User id: </a:t>
            </a:r>
            <a:r>
              <a:rPr lang="en-US" sz="2400" b="1" dirty="0">
                <a:solidFill>
                  <a:srgbClr val="FF9300"/>
                </a:solidFill>
                <a:latin typeface="Andale Mono" panose="020B0509000000000004" pitchFamily="49" charset="0"/>
              </a:rPr>
              <a:t>8, 35, 20, 7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4AF4D9-B6DB-5F49-81E2-15CFE93A38CC}"/>
              </a:ext>
            </a:extLst>
          </p:cNvPr>
          <p:cNvSpPr/>
          <p:nvPr/>
        </p:nvSpPr>
        <p:spPr>
          <a:xfrm>
            <a:off x="233394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B235C3-0AD7-C248-99E4-49189F76AC02}"/>
              </a:ext>
            </a:extLst>
          </p:cNvPr>
          <p:cNvSpPr/>
          <p:nvPr/>
        </p:nvSpPr>
        <p:spPr>
          <a:xfrm>
            <a:off x="292561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76C8BB2-EC03-8549-9FF8-D064F8A334F2}"/>
              </a:ext>
            </a:extLst>
          </p:cNvPr>
          <p:cNvSpPr/>
          <p:nvPr/>
        </p:nvSpPr>
        <p:spPr>
          <a:xfrm>
            <a:off x="351728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13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AC7748-2E95-7945-B29F-843856ADA9A2}"/>
              </a:ext>
            </a:extLst>
          </p:cNvPr>
          <p:cNvSpPr/>
          <p:nvPr/>
        </p:nvSpPr>
        <p:spPr>
          <a:xfrm>
            <a:off x="410895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757EE8-6981-4544-B913-4556D0D15484}"/>
              </a:ext>
            </a:extLst>
          </p:cNvPr>
          <p:cNvSpPr/>
          <p:nvPr/>
        </p:nvSpPr>
        <p:spPr>
          <a:xfrm>
            <a:off x="470062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35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D1E424E-131F-7E4B-B640-413CC2E4313E}"/>
              </a:ext>
            </a:extLst>
          </p:cNvPr>
          <p:cNvSpPr/>
          <p:nvPr/>
        </p:nvSpPr>
        <p:spPr>
          <a:xfrm>
            <a:off x="529229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2E2283-32CF-D14D-8D12-8869A5CBBB6B}"/>
              </a:ext>
            </a:extLst>
          </p:cNvPr>
          <p:cNvSpPr/>
          <p:nvPr/>
        </p:nvSpPr>
        <p:spPr>
          <a:xfrm>
            <a:off x="5883965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479DBD-7C7A-3C12-0A9F-C7C2DC4F5BD5}"/>
              </a:ext>
            </a:extLst>
          </p:cNvPr>
          <p:cNvSpPr txBox="1"/>
          <p:nvPr/>
        </p:nvSpPr>
        <p:spPr>
          <a:xfrm>
            <a:off x="635203" y="5042737"/>
            <a:ext cx="7539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What if array has 1 million user ids and we are constantly inserting to the front</a:t>
            </a:r>
          </a:p>
        </p:txBody>
      </p:sp>
    </p:spTree>
    <p:extLst>
      <p:ext uri="{BB962C8B-B14F-4D97-AF65-F5344CB8AC3E}">
        <p14:creationId xmlns:p14="http://schemas.microsoft.com/office/powerpoint/2010/main" val="1624546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CSS342 Data Structures, Algorithms, and Discrete Mathematics (I)</a:t>
            </a:r>
          </a:p>
        </p:txBody>
      </p:sp>
    </p:spTree>
    <p:extLst>
      <p:ext uri="{BB962C8B-B14F-4D97-AF65-F5344CB8AC3E}">
        <p14:creationId xmlns:p14="http://schemas.microsoft.com/office/powerpoint/2010/main" val="19134775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881FEF-4BE4-D546-8919-4A64BA74F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vs List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3F176B-62FF-214F-805E-3A21072A456D}"/>
              </a:ext>
            </a:extLst>
          </p:cNvPr>
          <p:cNvSpPr/>
          <p:nvPr/>
        </p:nvSpPr>
        <p:spPr>
          <a:xfrm>
            <a:off x="2526738" y="183689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8D6C07-D244-7F41-BD82-CBFDA66622D1}"/>
              </a:ext>
            </a:extLst>
          </p:cNvPr>
          <p:cNvSpPr/>
          <p:nvPr/>
        </p:nvSpPr>
        <p:spPr>
          <a:xfrm>
            <a:off x="3118408" y="183689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BEF6BC-ED8D-9345-B3A1-0CCA659A3AC4}"/>
              </a:ext>
            </a:extLst>
          </p:cNvPr>
          <p:cNvSpPr/>
          <p:nvPr/>
        </p:nvSpPr>
        <p:spPr>
          <a:xfrm>
            <a:off x="3710078" y="183689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058A9D-4C11-764F-8D83-13942C46DA12}"/>
              </a:ext>
            </a:extLst>
          </p:cNvPr>
          <p:cNvSpPr/>
          <p:nvPr/>
        </p:nvSpPr>
        <p:spPr>
          <a:xfrm>
            <a:off x="4301748" y="183689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A133FF-2DCB-AE4D-BDEA-742B533B4C13}"/>
              </a:ext>
            </a:extLst>
          </p:cNvPr>
          <p:cNvSpPr/>
          <p:nvPr/>
        </p:nvSpPr>
        <p:spPr>
          <a:xfrm>
            <a:off x="4893418" y="183689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6FC6BC-0A0D-DB48-B065-95500C4A44FE}"/>
              </a:ext>
            </a:extLst>
          </p:cNvPr>
          <p:cNvSpPr/>
          <p:nvPr/>
        </p:nvSpPr>
        <p:spPr>
          <a:xfrm>
            <a:off x="5485088" y="183689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E4BDFC-70CA-534F-A535-DDD9F5FC50C7}"/>
              </a:ext>
            </a:extLst>
          </p:cNvPr>
          <p:cNvSpPr/>
          <p:nvPr/>
        </p:nvSpPr>
        <p:spPr>
          <a:xfrm>
            <a:off x="6076755" y="183689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1C9313B-CAB6-394B-91AA-ED114F80B204}"/>
              </a:ext>
            </a:extLst>
          </p:cNvPr>
          <p:cNvGrpSpPr/>
          <p:nvPr/>
        </p:nvGrpSpPr>
        <p:grpSpPr>
          <a:xfrm>
            <a:off x="1175445" y="2536140"/>
            <a:ext cx="5327990" cy="401889"/>
            <a:chOff x="1124598" y="2814044"/>
            <a:chExt cx="5327990" cy="40188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1ED6145-C584-9043-A6E9-1AFA07D29B64}"/>
                </a:ext>
              </a:extLst>
            </p:cNvPr>
            <p:cNvSpPr txBox="1"/>
            <p:nvPr/>
          </p:nvSpPr>
          <p:spPr>
            <a:xfrm>
              <a:off x="2673115" y="281404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0B050"/>
                  </a:solidFill>
                </a:rPr>
                <a:t>0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8859CCF-0C04-9045-AFD5-0ADEFD4C48E6}"/>
                </a:ext>
              </a:extLst>
            </p:cNvPr>
            <p:cNvSpPr txBox="1"/>
            <p:nvPr/>
          </p:nvSpPr>
          <p:spPr>
            <a:xfrm>
              <a:off x="3212553" y="281582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0B050"/>
                  </a:solidFill>
                </a:rPr>
                <a:t>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B9D5C75-F3DF-8C48-86CA-6FEAAF579636}"/>
                </a:ext>
              </a:extLst>
            </p:cNvPr>
            <p:cNvSpPr txBox="1"/>
            <p:nvPr/>
          </p:nvSpPr>
          <p:spPr>
            <a:xfrm>
              <a:off x="3804223" y="2814044"/>
              <a:ext cx="3016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00B050"/>
                  </a:solidFill>
                </a:rPr>
                <a:t>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D6F38D2-45A2-794C-B327-5131CE08107B}"/>
                </a:ext>
              </a:extLst>
            </p:cNvPr>
            <p:cNvSpPr txBox="1"/>
            <p:nvPr/>
          </p:nvSpPr>
          <p:spPr>
            <a:xfrm>
              <a:off x="4395893" y="2814044"/>
              <a:ext cx="3016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00B050"/>
                  </a:solidFill>
                </a:rPr>
                <a:t>3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7206DEC-072F-E747-B0E5-D218F012A559}"/>
                </a:ext>
              </a:extLst>
            </p:cNvPr>
            <p:cNvSpPr txBox="1"/>
            <p:nvPr/>
          </p:nvSpPr>
          <p:spPr>
            <a:xfrm>
              <a:off x="5019794" y="281404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0B050"/>
                  </a:solidFill>
                </a:rPr>
                <a:t>4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6912FC5-5277-5F47-A701-929D357F35CD}"/>
                </a:ext>
              </a:extLst>
            </p:cNvPr>
            <p:cNvSpPr txBox="1"/>
            <p:nvPr/>
          </p:nvSpPr>
          <p:spPr>
            <a:xfrm>
              <a:off x="5559232" y="281582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0B050"/>
                  </a:solidFill>
                </a:rPr>
                <a:t>5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E7B5E1B-5536-9543-A636-B0ECED2CD740}"/>
                </a:ext>
              </a:extLst>
            </p:cNvPr>
            <p:cNvSpPr txBox="1"/>
            <p:nvPr/>
          </p:nvSpPr>
          <p:spPr>
            <a:xfrm>
              <a:off x="6150902" y="2814044"/>
              <a:ext cx="3016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00B050"/>
                  </a:solidFill>
                </a:rPr>
                <a:t>6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CC192AC-ACF8-634D-9B68-3B084B06B332}"/>
                </a:ext>
              </a:extLst>
            </p:cNvPr>
            <p:cNvSpPr txBox="1"/>
            <p:nvPr/>
          </p:nvSpPr>
          <p:spPr>
            <a:xfrm>
              <a:off x="1124598" y="2829433"/>
              <a:ext cx="12445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B050"/>
                  </a:solidFill>
                </a:rPr>
                <a:t>Array index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514034F-65CD-6949-8B5D-2C4D32D1521C}"/>
              </a:ext>
            </a:extLst>
          </p:cNvPr>
          <p:cNvGrpSpPr/>
          <p:nvPr/>
        </p:nvGrpSpPr>
        <p:grpSpPr>
          <a:xfrm>
            <a:off x="1004726" y="2995800"/>
            <a:ext cx="5762644" cy="523220"/>
            <a:chOff x="953879" y="3273704"/>
            <a:chExt cx="5762644" cy="52322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80576F2-4485-A740-AD72-08C8D651087D}"/>
                </a:ext>
              </a:extLst>
            </p:cNvPr>
            <p:cNvSpPr txBox="1"/>
            <p:nvPr/>
          </p:nvSpPr>
          <p:spPr>
            <a:xfrm>
              <a:off x="2621217" y="3294608"/>
              <a:ext cx="66893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0x00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CCC6E59-0CB2-B74D-9EE4-9DD5755A9420}"/>
                </a:ext>
              </a:extLst>
            </p:cNvPr>
            <p:cNvSpPr txBox="1"/>
            <p:nvPr/>
          </p:nvSpPr>
          <p:spPr>
            <a:xfrm>
              <a:off x="3160655" y="3294608"/>
              <a:ext cx="66893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0x04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0B1345A-0B72-BB40-95C1-E13035CCA5D9}"/>
                </a:ext>
              </a:extLst>
            </p:cNvPr>
            <p:cNvSpPr txBox="1"/>
            <p:nvPr/>
          </p:nvSpPr>
          <p:spPr>
            <a:xfrm>
              <a:off x="3707499" y="3294608"/>
              <a:ext cx="6096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0x08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DECF3AD-922E-0E46-8972-8DFA5CEDE542}"/>
                </a:ext>
              </a:extLst>
            </p:cNvPr>
            <p:cNvSpPr txBox="1"/>
            <p:nvPr/>
          </p:nvSpPr>
          <p:spPr>
            <a:xfrm>
              <a:off x="4317099" y="3294608"/>
              <a:ext cx="8233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0x0C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CB7B33E-19BF-F348-BBFC-01EB609126D5}"/>
                </a:ext>
              </a:extLst>
            </p:cNvPr>
            <p:cNvSpPr txBox="1"/>
            <p:nvPr/>
          </p:nvSpPr>
          <p:spPr>
            <a:xfrm>
              <a:off x="4914105" y="3294608"/>
              <a:ext cx="6175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0x10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05EE6E5-6552-BF4A-957C-EB8A33C457C9}"/>
                </a:ext>
              </a:extLst>
            </p:cNvPr>
            <p:cNvSpPr txBox="1"/>
            <p:nvPr/>
          </p:nvSpPr>
          <p:spPr>
            <a:xfrm>
              <a:off x="5507333" y="3294608"/>
              <a:ext cx="6175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0x14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4A72418-83B5-FE48-9CA8-065A0333779E}"/>
                </a:ext>
              </a:extLst>
            </p:cNvPr>
            <p:cNvSpPr txBox="1"/>
            <p:nvPr/>
          </p:nvSpPr>
          <p:spPr>
            <a:xfrm>
              <a:off x="6099003" y="3294608"/>
              <a:ext cx="6175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0x18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6F95289-B0CA-CD47-9D8F-363B05ABC2BA}"/>
                </a:ext>
              </a:extLst>
            </p:cNvPr>
            <p:cNvSpPr txBox="1"/>
            <p:nvPr/>
          </p:nvSpPr>
          <p:spPr>
            <a:xfrm>
              <a:off x="953879" y="3273704"/>
              <a:ext cx="15787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070C0"/>
                  </a:solidFill>
                </a:rPr>
                <a:t>Memory address (Hexadecimal)</a:t>
              </a: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28F7B1CE-C951-6643-A102-87504C0E43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883" b="93750" l="4297" r="92969">
                        <a14:foregroundMark x1="4492" y1="70313" x2="4492" y2="70313"/>
                        <a14:foregroundMark x1="28125" y1="93945" x2="28125" y2="93945"/>
                        <a14:foregroundMark x1="90625" y1="30859" x2="90625" y2="30859"/>
                        <a14:foregroundMark x1="67578" y1="7227" x2="67578" y2="7227"/>
                        <a14:foregroundMark x1="66992" y1="4883" x2="66992" y2="4883"/>
                        <a14:foregroundMark x1="92969" y1="30859" x2="92969" y2="308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989569">
            <a:off x="6853987" y="2506606"/>
            <a:ext cx="1358749" cy="135874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D425CC8-149D-A544-B5F4-D6CD576305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186000"/>
                    </a14:imgEffect>
                    <a14:imgEffect>
                      <a14:brightnessContrast bright="2000" contrast="9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3883" y="4000885"/>
            <a:ext cx="6832306" cy="25694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1" name="Triangle 30">
            <a:extLst>
              <a:ext uri="{FF2B5EF4-FFF2-40B4-BE49-F238E27FC236}">
                <a16:creationId xmlns:a16="http://schemas.microsoft.com/office/drawing/2014/main" id="{6419967A-E0C5-F647-888E-EA7F6B0084B9}"/>
              </a:ext>
            </a:extLst>
          </p:cNvPr>
          <p:cNvSpPr/>
          <p:nvPr/>
        </p:nvSpPr>
        <p:spPr>
          <a:xfrm rot="729377">
            <a:off x="4188732" y="3563235"/>
            <a:ext cx="3931140" cy="878508"/>
          </a:xfrm>
          <a:prstGeom prst="triangle">
            <a:avLst>
              <a:gd name="adj" fmla="val 95887"/>
            </a:avLst>
          </a:prstGeom>
          <a:solidFill>
            <a:schemeClr val="bg2">
              <a:lumMod val="65000"/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riangle 37">
            <a:extLst>
              <a:ext uri="{FF2B5EF4-FFF2-40B4-BE49-F238E27FC236}">
                <a16:creationId xmlns:a16="http://schemas.microsoft.com/office/drawing/2014/main" id="{264661C8-5FB1-C04E-86E0-B89554EDF286}"/>
              </a:ext>
            </a:extLst>
          </p:cNvPr>
          <p:cNvSpPr/>
          <p:nvPr/>
        </p:nvSpPr>
        <p:spPr>
          <a:xfrm>
            <a:off x="2164281" y="5054266"/>
            <a:ext cx="5821907" cy="1516083"/>
          </a:xfrm>
          <a:prstGeom prst="triangle">
            <a:avLst>
              <a:gd name="adj" fmla="val 100000"/>
            </a:avLst>
          </a:prstGeom>
          <a:solidFill>
            <a:schemeClr val="bg2">
              <a:lumMod val="65000"/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71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5E602D1-B2D4-DE49-A42D-859E81114940}"/>
              </a:ext>
            </a:extLst>
          </p:cNvPr>
          <p:cNvSpPr txBox="1"/>
          <p:nvPr/>
        </p:nvSpPr>
        <p:spPr>
          <a:xfrm>
            <a:off x="469783" y="788566"/>
            <a:ext cx="5221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Design a system to store a set of user id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4AF4D9-B6DB-5F49-81E2-15CFE93A38CC}"/>
              </a:ext>
            </a:extLst>
          </p:cNvPr>
          <p:cNvSpPr/>
          <p:nvPr/>
        </p:nvSpPr>
        <p:spPr>
          <a:xfrm>
            <a:off x="2627563" y="20574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B235C3-0AD7-C248-99E4-49189F76AC02}"/>
              </a:ext>
            </a:extLst>
          </p:cNvPr>
          <p:cNvSpPr/>
          <p:nvPr/>
        </p:nvSpPr>
        <p:spPr>
          <a:xfrm>
            <a:off x="3219233" y="20574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76C8BB2-EC03-8549-9FF8-D064F8A334F2}"/>
              </a:ext>
            </a:extLst>
          </p:cNvPr>
          <p:cNvSpPr/>
          <p:nvPr/>
        </p:nvSpPr>
        <p:spPr>
          <a:xfrm>
            <a:off x="3810903" y="20574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AC7748-2E95-7945-B29F-843856ADA9A2}"/>
              </a:ext>
            </a:extLst>
          </p:cNvPr>
          <p:cNvSpPr/>
          <p:nvPr/>
        </p:nvSpPr>
        <p:spPr>
          <a:xfrm>
            <a:off x="4402573" y="20574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35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757EE8-6981-4544-B913-4556D0D15484}"/>
              </a:ext>
            </a:extLst>
          </p:cNvPr>
          <p:cNvSpPr/>
          <p:nvPr/>
        </p:nvSpPr>
        <p:spPr>
          <a:xfrm>
            <a:off x="4994243" y="20574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D1E424E-131F-7E4B-B640-413CC2E4313E}"/>
              </a:ext>
            </a:extLst>
          </p:cNvPr>
          <p:cNvSpPr/>
          <p:nvPr/>
        </p:nvSpPr>
        <p:spPr>
          <a:xfrm>
            <a:off x="5585913" y="20574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2E2283-32CF-D14D-8D12-8869A5CBBB6B}"/>
              </a:ext>
            </a:extLst>
          </p:cNvPr>
          <p:cNvSpPr/>
          <p:nvPr/>
        </p:nvSpPr>
        <p:spPr>
          <a:xfrm>
            <a:off x="6177580" y="20574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203F173-8D1E-AE42-BEF6-EBF16D2AE275}"/>
              </a:ext>
            </a:extLst>
          </p:cNvPr>
          <p:cNvCxnSpPr/>
          <p:nvPr/>
        </p:nvCxnSpPr>
        <p:spPr>
          <a:xfrm flipV="1">
            <a:off x="3810903" y="2640178"/>
            <a:ext cx="0" cy="899976"/>
          </a:xfrm>
          <a:prstGeom prst="straightConnector1">
            <a:avLst/>
          </a:prstGeom>
          <a:ln>
            <a:solidFill>
              <a:srgbClr val="FF0000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E3BC395-C70D-9249-BF69-F5548770A8C8}"/>
              </a:ext>
            </a:extLst>
          </p:cNvPr>
          <p:cNvSpPr txBox="1"/>
          <p:nvPr/>
        </p:nvSpPr>
        <p:spPr>
          <a:xfrm>
            <a:off x="3062845" y="3670074"/>
            <a:ext cx="1496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Insert 13 here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B9DF94-1CC0-4D4B-B2B5-B6A7CEB01C44}"/>
              </a:ext>
            </a:extLst>
          </p:cNvPr>
          <p:cNvSpPr txBox="1"/>
          <p:nvPr/>
        </p:nvSpPr>
        <p:spPr>
          <a:xfrm>
            <a:off x="645952" y="4940660"/>
            <a:ext cx="362907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Problem: </a:t>
            </a:r>
          </a:p>
          <a:p>
            <a:pPr marL="342900" indent="-342900">
              <a:buAutoNum type="arabicPeriod"/>
            </a:pPr>
            <a:r>
              <a:rPr lang="en-US" dirty="0"/>
              <a:t>memory copy is very </a:t>
            </a:r>
            <a:r>
              <a:rPr lang="en-US" sz="3600" dirty="0"/>
              <a:t>SLOW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Visit too many elements</a:t>
            </a:r>
          </a:p>
        </p:txBody>
      </p:sp>
    </p:spTree>
    <p:extLst>
      <p:ext uri="{BB962C8B-B14F-4D97-AF65-F5344CB8AC3E}">
        <p14:creationId xmlns:p14="http://schemas.microsoft.com/office/powerpoint/2010/main" val="1989770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881FEF-4BE4-D546-8919-4A64BA74F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List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3F176B-62FF-214F-805E-3A21072A456D}"/>
              </a:ext>
            </a:extLst>
          </p:cNvPr>
          <p:cNvSpPr/>
          <p:nvPr/>
        </p:nvSpPr>
        <p:spPr>
          <a:xfrm>
            <a:off x="247589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8D6C07-D244-7F41-BD82-CBFDA66622D1}"/>
              </a:ext>
            </a:extLst>
          </p:cNvPr>
          <p:cNvSpPr/>
          <p:nvPr/>
        </p:nvSpPr>
        <p:spPr>
          <a:xfrm>
            <a:off x="306756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BEF6BC-ED8D-9345-B3A1-0CCA659A3AC4}"/>
              </a:ext>
            </a:extLst>
          </p:cNvPr>
          <p:cNvSpPr/>
          <p:nvPr/>
        </p:nvSpPr>
        <p:spPr>
          <a:xfrm>
            <a:off x="365923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058A9D-4C11-764F-8D83-13942C46DA12}"/>
              </a:ext>
            </a:extLst>
          </p:cNvPr>
          <p:cNvSpPr/>
          <p:nvPr/>
        </p:nvSpPr>
        <p:spPr>
          <a:xfrm>
            <a:off x="425090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A133FF-2DCB-AE4D-BDEA-742B533B4C13}"/>
              </a:ext>
            </a:extLst>
          </p:cNvPr>
          <p:cNvSpPr/>
          <p:nvPr/>
        </p:nvSpPr>
        <p:spPr>
          <a:xfrm>
            <a:off x="484257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6FC6BC-0A0D-DB48-B065-95500C4A44FE}"/>
              </a:ext>
            </a:extLst>
          </p:cNvPr>
          <p:cNvSpPr/>
          <p:nvPr/>
        </p:nvSpPr>
        <p:spPr>
          <a:xfrm>
            <a:off x="543424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E4BDFC-70CA-534F-A535-DDD9F5FC50C7}"/>
              </a:ext>
            </a:extLst>
          </p:cNvPr>
          <p:cNvSpPr/>
          <p:nvPr/>
        </p:nvSpPr>
        <p:spPr>
          <a:xfrm>
            <a:off x="6025908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629E629-6DBC-C144-A14E-B56F6C441FC7}"/>
              </a:ext>
            </a:extLst>
          </p:cNvPr>
          <p:cNvSpPr/>
          <p:nvPr/>
        </p:nvSpPr>
        <p:spPr>
          <a:xfrm>
            <a:off x="789310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7F1AB24-0D4A-4942-8C3C-E263097A367A}"/>
              </a:ext>
            </a:extLst>
          </p:cNvPr>
          <p:cNvSpPr/>
          <p:nvPr/>
        </p:nvSpPr>
        <p:spPr>
          <a:xfrm>
            <a:off x="1380979" y="4346137"/>
            <a:ext cx="160949" cy="582706"/>
          </a:xfrm>
          <a:prstGeom prst="rect">
            <a:avLst/>
          </a:prstGeom>
          <a:solidFill>
            <a:srgbClr val="15FEFF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F81070-6D11-074B-8F72-CF6B52FB09E3}"/>
              </a:ext>
            </a:extLst>
          </p:cNvPr>
          <p:cNvSpPr/>
          <p:nvPr/>
        </p:nvSpPr>
        <p:spPr>
          <a:xfrm>
            <a:off x="1935568" y="4346137"/>
            <a:ext cx="591670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B797160-2E89-0647-BC04-C461033CB7AE}"/>
              </a:ext>
            </a:extLst>
          </p:cNvPr>
          <p:cNvSpPr/>
          <p:nvPr/>
        </p:nvSpPr>
        <p:spPr>
          <a:xfrm>
            <a:off x="3081826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92946F6-791E-B644-B85C-9332FB2FCBD9}"/>
              </a:ext>
            </a:extLst>
          </p:cNvPr>
          <p:cNvSpPr/>
          <p:nvPr/>
        </p:nvSpPr>
        <p:spPr>
          <a:xfrm>
            <a:off x="3673495" y="4346137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C4EB45-2A9F-D64C-82B3-1BB29F94E586}"/>
              </a:ext>
            </a:extLst>
          </p:cNvPr>
          <p:cNvSpPr/>
          <p:nvPr/>
        </p:nvSpPr>
        <p:spPr>
          <a:xfrm>
            <a:off x="4228084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E44B74E-EAE1-EE40-B144-79844B64805E}"/>
              </a:ext>
            </a:extLst>
          </p:cNvPr>
          <p:cNvSpPr/>
          <p:nvPr/>
        </p:nvSpPr>
        <p:spPr>
          <a:xfrm>
            <a:off x="4819753" y="4346137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D2B831C-36A2-0D4C-8995-A1D4BFFAA9D7}"/>
              </a:ext>
            </a:extLst>
          </p:cNvPr>
          <p:cNvSpPr/>
          <p:nvPr/>
        </p:nvSpPr>
        <p:spPr>
          <a:xfrm>
            <a:off x="5374342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A141C5E-B8F1-E948-A5A2-5292485D5CEE}"/>
              </a:ext>
            </a:extLst>
          </p:cNvPr>
          <p:cNvSpPr/>
          <p:nvPr/>
        </p:nvSpPr>
        <p:spPr>
          <a:xfrm>
            <a:off x="5966011" y="4346137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5720213-F780-AC42-86D2-49D4AA88DA89}"/>
              </a:ext>
            </a:extLst>
          </p:cNvPr>
          <p:cNvSpPr/>
          <p:nvPr/>
        </p:nvSpPr>
        <p:spPr>
          <a:xfrm>
            <a:off x="6520600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EF45397-5810-294F-B7F7-8B7040B7E03F}"/>
              </a:ext>
            </a:extLst>
          </p:cNvPr>
          <p:cNvSpPr/>
          <p:nvPr/>
        </p:nvSpPr>
        <p:spPr>
          <a:xfrm>
            <a:off x="7112269" y="4346137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10CFCBE-9EF2-AB42-8FAB-FA761FDC6D6A}"/>
              </a:ext>
            </a:extLst>
          </p:cNvPr>
          <p:cNvSpPr/>
          <p:nvPr/>
        </p:nvSpPr>
        <p:spPr>
          <a:xfrm>
            <a:off x="7666857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3F90E20-C453-734B-914B-7968FA97A823}"/>
              </a:ext>
            </a:extLst>
          </p:cNvPr>
          <p:cNvSpPr/>
          <p:nvPr/>
        </p:nvSpPr>
        <p:spPr>
          <a:xfrm>
            <a:off x="8259759" y="4346137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BA6A7A3-DEAE-8149-8D25-85AE41B7DD3D}"/>
              </a:ext>
            </a:extLst>
          </p:cNvPr>
          <p:cNvSpPr txBox="1"/>
          <p:nvPr/>
        </p:nvSpPr>
        <p:spPr>
          <a:xfrm>
            <a:off x="1028491" y="5905962"/>
            <a:ext cx="1082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FF"/>
                </a:highlight>
              </a:rPr>
              <a:t>reference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13CACE8-CDE3-6544-82D5-08211B534802}"/>
              </a:ext>
            </a:extLst>
          </p:cNvPr>
          <p:cNvSpPr txBox="1"/>
          <p:nvPr/>
        </p:nvSpPr>
        <p:spPr>
          <a:xfrm>
            <a:off x="1028491" y="5559025"/>
            <a:ext cx="686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value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425980A-0E18-9F4D-9F90-44EE5471CEB8}"/>
              </a:ext>
            </a:extLst>
          </p:cNvPr>
          <p:cNvSpPr/>
          <p:nvPr/>
        </p:nvSpPr>
        <p:spPr>
          <a:xfrm>
            <a:off x="788694" y="4346137"/>
            <a:ext cx="591670" cy="582706"/>
          </a:xfrm>
          <a:prstGeom prst="rect">
            <a:avLst/>
          </a:prstGeom>
          <a:solidFill>
            <a:srgbClr val="FFFF00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70B6C2A-D40B-1F4B-9CC4-2D3514F0960F}"/>
              </a:ext>
            </a:extLst>
          </p:cNvPr>
          <p:cNvSpPr/>
          <p:nvPr/>
        </p:nvSpPr>
        <p:spPr>
          <a:xfrm>
            <a:off x="941089" y="5397075"/>
            <a:ext cx="1201677" cy="991998"/>
          </a:xfrm>
          <a:prstGeom prst="rect">
            <a:avLst/>
          </a:prstGeom>
          <a:noFill/>
          <a:ln w="25400"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FC33CF3-A508-494B-85CC-7D9F023B51B4}"/>
              </a:ext>
            </a:extLst>
          </p:cNvPr>
          <p:cNvSpPr txBox="1"/>
          <p:nvPr/>
        </p:nvSpPr>
        <p:spPr>
          <a:xfrm>
            <a:off x="2527237" y="5668481"/>
            <a:ext cx="11480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haroni" panose="02010803020104030203" pitchFamily="2" charset="-79"/>
                <a:cs typeface="Aharoni" panose="02010803020104030203" pitchFamily="2" charset="-79"/>
              </a:rPr>
              <a:t>“Node”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B8F1B9D-F3C4-7146-87C7-4FF60BAA0E67}"/>
              </a:ext>
            </a:extLst>
          </p:cNvPr>
          <p:cNvSpPr/>
          <p:nvPr/>
        </p:nvSpPr>
        <p:spPr>
          <a:xfrm>
            <a:off x="1380978" y="4346137"/>
            <a:ext cx="160949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B72814CA-CB67-1C46-9E53-A4472B14FC41}"/>
              </a:ext>
            </a:extLst>
          </p:cNvPr>
          <p:cNvCxnSpPr>
            <a:cxnSpLocks/>
            <a:stCxn id="29" idx="3"/>
            <a:endCxn id="22" idx="1"/>
          </p:cNvCxnSpPr>
          <p:nvPr/>
        </p:nvCxnSpPr>
        <p:spPr>
          <a:xfrm>
            <a:off x="1541927" y="4642409"/>
            <a:ext cx="393641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0510C1E-5BF6-BB49-A1E3-328833D0E470}"/>
              </a:ext>
            </a:extLst>
          </p:cNvPr>
          <p:cNvCxnSpPr>
            <a:cxnSpLocks/>
            <a:stCxn id="57" idx="3"/>
            <a:endCxn id="23" idx="1"/>
          </p:cNvCxnSpPr>
          <p:nvPr/>
        </p:nvCxnSpPr>
        <p:spPr>
          <a:xfrm flipV="1">
            <a:off x="2688186" y="4637490"/>
            <a:ext cx="393640" cy="4919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883E6DA1-7016-5744-9576-330F0D4DB5BC}"/>
              </a:ext>
            </a:extLst>
          </p:cNvPr>
          <p:cNvSpPr/>
          <p:nvPr/>
        </p:nvSpPr>
        <p:spPr>
          <a:xfrm>
            <a:off x="2527237" y="4346137"/>
            <a:ext cx="160949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056F9BC-C7D0-4647-9EF6-21EAC54D61B2}"/>
              </a:ext>
            </a:extLst>
          </p:cNvPr>
          <p:cNvCxnSpPr>
            <a:cxnSpLocks/>
            <a:stCxn id="30" idx="3"/>
            <a:endCxn id="24" idx="1"/>
          </p:cNvCxnSpPr>
          <p:nvPr/>
        </p:nvCxnSpPr>
        <p:spPr>
          <a:xfrm>
            <a:off x="3834444" y="4637490"/>
            <a:ext cx="393640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DCE8837-474D-AE46-9114-EDA3E9FDD19B}"/>
              </a:ext>
            </a:extLst>
          </p:cNvPr>
          <p:cNvCxnSpPr>
            <a:cxnSpLocks/>
          </p:cNvCxnSpPr>
          <p:nvPr/>
        </p:nvCxnSpPr>
        <p:spPr>
          <a:xfrm>
            <a:off x="4980702" y="4637490"/>
            <a:ext cx="393640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EF59F54-F2AE-7742-B12F-B3A5BA43EE11}"/>
              </a:ext>
            </a:extLst>
          </p:cNvPr>
          <p:cNvCxnSpPr>
            <a:cxnSpLocks/>
          </p:cNvCxnSpPr>
          <p:nvPr/>
        </p:nvCxnSpPr>
        <p:spPr>
          <a:xfrm>
            <a:off x="6124923" y="4637490"/>
            <a:ext cx="393640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8B4155CC-E48A-C14C-86F4-B913367FCF8F}"/>
              </a:ext>
            </a:extLst>
          </p:cNvPr>
          <p:cNvCxnSpPr>
            <a:cxnSpLocks/>
          </p:cNvCxnSpPr>
          <p:nvPr/>
        </p:nvCxnSpPr>
        <p:spPr>
          <a:xfrm>
            <a:off x="7273217" y="4640227"/>
            <a:ext cx="393640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6BA111CC-7EB5-9B4A-9567-2F07BD68CD8E}"/>
              </a:ext>
            </a:extLst>
          </p:cNvPr>
          <p:cNvSpPr txBox="1"/>
          <p:nvPr/>
        </p:nvSpPr>
        <p:spPr>
          <a:xfrm>
            <a:off x="714931" y="3127809"/>
            <a:ext cx="753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head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9A76965F-8888-4844-9045-4119C5C27EE7}"/>
              </a:ext>
            </a:extLst>
          </p:cNvPr>
          <p:cNvCxnSpPr>
            <a:cxnSpLocks/>
            <a:stCxn id="65" idx="2"/>
            <a:endCxn id="47" idx="0"/>
          </p:cNvCxnSpPr>
          <p:nvPr/>
        </p:nvCxnSpPr>
        <p:spPr>
          <a:xfrm flipH="1">
            <a:off x="1084529" y="3497141"/>
            <a:ext cx="6920" cy="848996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3ED7E1-A635-574B-9802-848795004A5D}"/>
              </a:ext>
            </a:extLst>
          </p:cNvPr>
          <p:cNvGrpSpPr/>
          <p:nvPr/>
        </p:nvGrpSpPr>
        <p:grpSpPr>
          <a:xfrm>
            <a:off x="8420708" y="4637490"/>
            <a:ext cx="660700" cy="759585"/>
            <a:chOff x="8420708" y="4637490"/>
            <a:chExt cx="660700" cy="75958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400C313-B5DE-9B41-886B-AE2ABDF8958A}"/>
                </a:ext>
              </a:extLst>
            </p:cNvPr>
            <p:cNvSpPr txBox="1"/>
            <p:nvPr/>
          </p:nvSpPr>
          <p:spPr>
            <a:xfrm>
              <a:off x="8547287" y="5027743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null</a:t>
              </a:r>
            </a:p>
          </p:txBody>
        </p:sp>
        <p:cxnSp>
          <p:nvCxnSpPr>
            <p:cNvPr id="12" name="Elbow Connector 11">
              <a:extLst>
                <a:ext uri="{FF2B5EF4-FFF2-40B4-BE49-F238E27FC236}">
                  <a16:creationId xmlns:a16="http://schemas.microsoft.com/office/drawing/2014/main" id="{301E3E8A-D9B9-F14C-913F-31295069600A}"/>
                </a:ext>
              </a:extLst>
            </p:cNvPr>
            <p:cNvCxnSpPr>
              <a:stCxn id="41" idx="3"/>
              <a:endCxn id="2" idx="0"/>
            </p:cNvCxnSpPr>
            <p:nvPr/>
          </p:nvCxnSpPr>
          <p:spPr>
            <a:xfrm>
              <a:off x="8420708" y="4637490"/>
              <a:ext cx="393640" cy="390253"/>
            </a:xfrm>
            <a:prstGeom prst="bentConnector2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21941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44444E-6 L -0.18542 0.32524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271" y="1625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0.00093 L -0.12465 0.32639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33" y="1627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4.44444E-6 L -0.06285 0.32524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42" y="1625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3.7037E-7 L -0.00208 0.32524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16204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7 0.00093 L 0.05885 0.32639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34" y="1627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0.00093 L 0.11754 0.32639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85" y="16273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0.00232 L 0.17934 0.32778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76" y="1627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21" grpId="0" animBg="1"/>
      <p:bldP spid="28" grpId="0" animBg="1"/>
      <p:bldP spid="28" grpId="1" animBg="1"/>
      <p:bldP spid="22" grpId="0" animBg="1"/>
      <p:bldP spid="23" grpId="0" animBg="1"/>
      <p:bldP spid="30" grpId="0" animBg="1"/>
      <p:bldP spid="24" grpId="0" animBg="1"/>
      <p:bldP spid="33" grpId="0" animBg="1"/>
      <p:bldP spid="25" grpId="0" animBg="1"/>
      <p:bldP spid="39" grpId="0" animBg="1"/>
      <p:bldP spid="26" grpId="0" animBg="1"/>
      <p:bldP spid="40" grpId="0" animBg="1"/>
      <p:bldP spid="27" grpId="0" animBg="1"/>
      <p:bldP spid="41" grpId="0" animBg="1"/>
      <p:bldP spid="45" grpId="0"/>
      <p:bldP spid="46" grpId="0"/>
      <p:bldP spid="47" grpId="0" animBg="1"/>
      <p:bldP spid="47" grpId="1" animBg="1"/>
      <p:bldP spid="48" grpId="0" animBg="1"/>
      <p:bldP spid="49" grpId="0"/>
      <p:bldP spid="29" grpId="0" animBg="1"/>
      <p:bldP spid="29" grpId="1" animBg="1"/>
      <p:bldP spid="57" grpId="0" animBg="1"/>
      <p:bldP spid="57" grpId="1" animBg="1"/>
      <p:bldP spid="57" grpId="2" animBg="1"/>
      <p:bldP spid="6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881FEF-4BE4-D546-8919-4A64BA74F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Linked List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629E629-6DBC-C144-A14E-B56F6C441FC7}"/>
              </a:ext>
            </a:extLst>
          </p:cNvPr>
          <p:cNvSpPr/>
          <p:nvPr/>
        </p:nvSpPr>
        <p:spPr>
          <a:xfrm>
            <a:off x="1653376" y="374212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7F1AB24-0D4A-4942-8C3C-E263097A367A}"/>
              </a:ext>
            </a:extLst>
          </p:cNvPr>
          <p:cNvSpPr/>
          <p:nvPr/>
        </p:nvSpPr>
        <p:spPr>
          <a:xfrm>
            <a:off x="2245045" y="3742129"/>
            <a:ext cx="160949" cy="582706"/>
          </a:xfrm>
          <a:prstGeom prst="rect">
            <a:avLst/>
          </a:prstGeom>
          <a:solidFill>
            <a:srgbClr val="15FEFF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F81070-6D11-074B-8F72-CF6B52FB09E3}"/>
              </a:ext>
            </a:extLst>
          </p:cNvPr>
          <p:cNvSpPr/>
          <p:nvPr/>
        </p:nvSpPr>
        <p:spPr>
          <a:xfrm>
            <a:off x="2799634" y="3742129"/>
            <a:ext cx="591670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B797160-2E89-0647-BC04-C461033CB7AE}"/>
              </a:ext>
            </a:extLst>
          </p:cNvPr>
          <p:cNvSpPr/>
          <p:nvPr/>
        </p:nvSpPr>
        <p:spPr>
          <a:xfrm>
            <a:off x="3945892" y="374212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92946F6-791E-B644-B85C-9332FB2FCBD9}"/>
              </a:ext>
            </a:extLst>
          </p:cNvPr>
          <p:cNvSpPr/>
          <p:nvPr/>
        </p:nvSpPr>
        <p:spPr>
          <a:xfrm>
            <a:off x="4537561" y="3742129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C4EB45-2A9F-D64C-82B3-1BB29F94E586}"/>
              </a:ext>
            </a:extLst>
          </p:cNvPr>
          <p:cNvSpPr/>
          <p:nvPr/>
        </p:nvSpPr>
        <p:spPr>
          <a:xfrm>
            <a:off x="5092150" y="374212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E44B74E-EAE1-EE40-B144-79844B64805E}"/>
              </a:ext>
            </a:extLst>
          </p:cNvPr>
          <p:cNvSpPr/>
          <p:nvPr/>
        </p:nvSpPr>
        <p:spPr>
          <a:xfrm>
            <a:off x="5683819" y="3742129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BA6A7A3-DEAE-8149-8D25-85AE41B7DD3D}"/>
              </a:ext>
            </a:extLst>
          </p:cNvPr>
          <p:cNvSpPr txBox="1"/>
          <p:nvPr/>
        </p:nvSpPr>
        <p:spPr>
          <a:xfrm>
            <a:off x="1892557" y="5301954"/>
            <a:ext cx="1082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FF"/>
                </a:highlight>
              </a:rPr>
              <a:t>reference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13CACE8-CDE3-6544-82D5-08211B534802}"/>
              </a:ext>
            </a:extLst>
          </p:cNvPr>
          <p:cNvSpPr txBox="1"/>
          <p:nvPr/>
        </p:nvSpPr>
        <p:spPr>
          <a:xfrm>
            <a:off x="1892557" y="4955017"/>
            <a:ext cx="686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value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425980A-0E18-9F4D-9F90-44EE5471CEB8}"/>
              </a:ext>
            </a:extLst>
          </p:cNvPr>
          <p:cNvSpPr/>
          <p:nvPr/>
        </p:nvSpPr>
        <p:spPr>
          <a:xfrm>
            <a:off x="1652760" y="3742129"/>
            <a:ext cx="591670" cy="582706"/>
          </a:xfrm>
          <a:prstGeom prst="rect">
            <a:avLst/>
          </a:prstGeom>
          <a:solidFill>
            <a:srgbClr val="FFFF00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70B6C2A-D40B-1F4B-9CC4-2D3514F0960F}"/>
              </a:ext>
            </a:extLst>
          </p:cNvPr>
          <p:cNvSpPr/>
          <p:nvPr/>
        </p:nvSpPr>
        <p:spPr>
          <a:xfrm>
            <a:off x="1805155" y="4793067"/>
            <a:ext cx="1201677" cy="991998"/>
          </a:xfrm>
          <a:prstGeom prst="rect">
            <a:avLst/>
          </a:prstGeom>
          <a:noFill/>
          <a:ln w="25400"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FC33CF3-A508-494B-85CC-7D9F023B51B4}"/>
              </a:ext>
            </a:extLst>
          </p:cNvPr>
          <p:cNvSpPr txBox="1"/>
          <p:nvPr/>
        </p:nvSpPr>
        <p:spPr>
          <a:xfrm>
            <a:off x="3391303" y="5064473"/>
            <a:ext cx="11480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haroni" panose="02010803020104030203" pitchFamily="2" charset="-79"/>
                <a:cs typeface="Aharoni" panose="02010803020104030203" pitchFamily="2" charset="-79"/>
              </a:rPr>
              <a:t>“Node”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B8F1B9D-F3C4-7146-87C7-4FF60BAA0E67}"/>
              </a:ext>
            </a:extLst>
          </p:cNvPr>
          <p:cNvSpPr/>
          <p:nvPr/>
        </p:nvSpPr>
        <p:spPr>
          <a:xfrm>
            <a:off x="2245044" y="3742129"/>
            <a:ext cx="160949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B72814CA-CB67-1C46-9E53-A4472B14FC41}"/>
              </a:ext>
            </a:extLst>
          </p:cNvPr>
          <p:cNvCxnSpPr>
            <a:cxnSpLocks/>
            <a:stCxn id="29" idx="3"/>
            <a:endCxn id="22" idx="1"/>
          </p:cNvCxnSpPr>
          <p:nvPr/>
        </p:nvCxnSpPr>
        <p:spPr>
          <a:xfrm>
            <a:off x="2405993" y="4038401"/>
            <a:ext cx="393641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0510C1E-5BF6-BB49-A1E3-328833D0E470}"/>
              </a:ext>
            </a:extLst>
          </p:cNvPr>
          <p:cNvCxnSpPr>
            <a:cxnSpLocks/>
            <a:stCxn id="57" idx="3"/>
            <a:endCxn id="23" idx="1"/>
          </p:cNvCxnSpPr>
          <p:nvPr/>
        </p:nvCxnSpPr>
        <p:spPr>
          <a:xfrm flipV="1">
            <a:off x="3552252" y="4033482"/>
            <a:ext cx="393640" cy="4919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883E6DA1-7016-5744-9576-330F0D4DB5BC}"/>
              </a:ext>
            </a:extLst>
          </p:cNvPr>
          <p:cNvSpPr/>
          <p:nvPr/>
        </p:nvSpPr>
        <p:spPr>
          <a:xfrm>
            <a:off x="3391303" y="3742129"/>
            <a:ext cx="160949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056F9BC-C7D0-4647-9EF6-21EAC54D61B2}"/>
              </a:ext>
            </a:extLst>
          </p:cNvPr>
          <p:cNvCxnSpPr>
            <a:cxnSpLocks/>
            <a:stCxn id="30" idx="3"/>
            <a:endCxn id="24" idx="1"/>
          </p:cNvCxnSpPr>
          <p:nvPr/>
        </p:nvCxnSpPr>
        <p:spPr>
          <a:xfrm>
            <a:off x="4698510" y="4033482"/>
            <a:ext cx="393640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6BA111CC-7EB5-9B4A-9567-2F07BD68CD8E}"/>
              </a:ext>
            </a:extLst>
          </p:cNvPr>
          <p:cNvSpPr txBox="1"/>
          <p:nvPr/>
        </p:nvSpPr>
        <p:spPr>
          <a:xfrm>
            <a:off x="1115945" y="2856659"/>
            <a:ext cx="16513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Head (Dummy node)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9A76965F-8888-4844-9045-4119C5C27EE7}"/>
              </a:ext>
            </a:extLst>
          </p:cNvPr>
          <p:cNvCxnSpPr>
            <a:cxnSpLocks/>
            <a:stCxn id="65" idx="2"/>
            <a:endCxn id="47" idx="0"/>
          </p:cNvCxnSpPr>
          <p:nvPr/>
        </p:nvCxnSpPr>
        <p:spPr>
          <a:xfrm>
            <a:off x="1941624" y="3118269"/>
            <a:ext cx="6971" cy="62386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3ED7E1-A635-574B-9802-848795004A5D}"/>
              </a:ext>
            </a:extLst>
          </p:cNvPr>
          <p:cNvGrpSpPr/>
          <p:nvPr/>
        </p:nvGrpSpPr>
        <p:grpSpPr>
          <a:xfrm>
            <a:off x="5844768" y="4033482"/>
            <a:ext cx="1681612" cy="1145486"/>
            <a:chOff x="5336105" y="4033482"/>
            <a:chExt cx="1681612" cy="1145486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400C313-B5DE-9B41-886B-AE2ABDF8958A}"/>
                </a:ext>
              </a:extLst>
            </p:cNvPr>
            <p:cNvSpPr txBox="1"/>
            <p:nvPr/>
          </p:nvSpPr>
          <p:spPr>
            <a:xfrm>
              <a:off x="6483596" y="4809636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null</a:t>
              </a:r>
            </a:p>
          </p:txBody>
        </p:sp>
        <p:cxnSp>
          <p:nvCxnSpPr>
            <p:cNvPr id="12" name="Elbow Connector 11">
              <a:extLst>
                <a:ext uri="{FF2B5EF4-FFF2-40B4-BE49-F238E27FC236}">
                  <a16:creationId xmlns:a16="http://schemas.microsoft.com/office/drawing/2014/main" id="{301E3E8A-D9B9-F14C-913F-31295069600A}"/>
                </a:ext>
              </a:extLst>
            </p:cNvPr>
            <p:cNvCxnSpPr>
              <a:cxnSpLocks/>
              <a:stCxn id="33" idx="3"/>
              <a:endCxn id="2" idx="0"/>
            </p:cNvCxnSpPr>
            <p:nvPr/>
          </p:nvCxnSpPr>
          <p:spPr>
            <a:xfrm>
              <a:off x="5336105" y="4033482"/>
              <a:ext cx="1414552" cy="776154"/>
            </a:xfrm>
            <a:prstGeom prst="bentConnector2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364982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66FB9A3F-4602-2F4E-BB10-B0FAA4688981}"/>
              </a:ext>
            </a:extLst>
          </p:cNvPr>
          <p:cNvSpPr/>
          <p:nvPr/>
        </p:nvSpPr>
        <p:spPr>
          <a:xfrm>
            <a:off x="1747112" y="2856132"/>
            <a:ext cx="591670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7A10B7A-EF5B-4743-A3EB-84F89BAEB25B}"/>
              </a:ext>
            </a:extLst>
          </p:cNvPr>
          <p:cNvSpPr/>
          <p:nvPr/>
        </p:nvSpPr>
        <p:spPr>
          <a:xfrm>
            <a:off x="2338781" y="2856132"/>
            <a:ext cx="160949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E2A4A8F9-A348-7940-AE7E-EB486044096E}"/>
              </a:ext>
            </a:extLst>
          </p:cNvPr>
          <p:cNvSpPr/>
          <p:nvPr/>
        </p:nvSpPr>
        <p:spPr>
          <a:xfrm>
            <a:off x="4062663" y="284629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D8B1E96D-A84D-2041-A75A-943BC73B1879}"/>
              </a:ext>
            </a:extLst>
          </p:cNvPr>
          <p:cNvSpPr/>
          <p:nvPr/>
        </p:nvSpPr>
        <p:spPr>
          <a:xfrm>
            <a:off x="4654332" y="2846294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533E9446-E9D8-0840-950D-4962588A4272}"/>
              </a:ext>
            </a:extLst>
          </p:cNvPr>
          <p:cNvCxnSpPr>
            <a:cxnSpLocks/>
            <a:stCxn id="61" idx="3"/>
            <a:endCxn id="69" idx="1"/>
          </p:cNvCxnSpPr>
          <p:nvPr/>
        </p:nvCxnSpPr>
        <p:spPr>
          <a:xfrm>
            <a:off x="4815281" y="3137647"/>
            <a:ext cx="601958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0C8C75B4-3883-A641-B230-B3F06BFF15C8}"/>
              </a:ext>
            </a:extLst>
          </p:cNvPr>
          <p:cNvCxnSpPr>
            <a:cxnSpLocks/>
            <a:stCxn id="56" idx="3"/>
            <a:endCxn id="85" idx="1"/>
          </p:cNvCxnSpPr>
          <p:nvPr/>
        </p:nvCxnSpPr>
        <p:spPr>
          <a:xfrm>
            <a:off x="2499730" y="3152404"/>
            <a:ext cx="435030" cy="1219823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Rectangle 68">
            <a:extLst>
              <a:ext uri="{FF2B5EF4-FFF2-40B4-BE49-F238E27FC236}">
                <a16:creationId xmlns:a16="http://schemas.microsoft.com/office/drawing/2014/main" id="{43C8D61D-EDB8-D84C-9A34-4863D8E1C9B7}"/>
              </a:ext>
            </a:extLst>
          </p:cNvPr>
          <p:cNvSpPr/>
          <p:nvPr/>
        </p:nvSpPr>
        <p:spPr>
          <a:xfrm>
            <a:off x="5417239" y="284629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BCEC79F1-D2C5-014C-A1FC-04A757CF52FE}"/>
              </a:ext>
            </a:extLst>
          </p:cNvPr>
          <p:cNvSpPr/>
          <p:nvPr/>
        </p:nvSpPr>
        <p:spPr>
          <a:xfrm>
            <a:off x="6008908" y="2846294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4A95DB3B-277E-9041-8637-0114519F58BD}"/>
              </a:ext>
            </a:extLst>
          </p:cNvPr>
          <p:cNvSpPr/>
          <p:nvPr/>
        </p:nvSpPr>
        <p:spPr>
          <a:xfrm>
            <a:off x="6711535" y="285613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1D4A9F3B-2D33-214B-995C-F1495B3B3D2E}"/>
              </a:ext>
            </a:extLst>
          </p:cNvPr>
          <p:cNvSpPr/>
          <p:nvPr/>
        </p:nvSpPr>
        <p:spPr>
          <a:xfrm>
            <a:off x="7303204" y="2856132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22F8E937-F2ED-EE40-BB69-0CF9A185E5C4}"/>
              </a:ext>
            </a:extLst>
          </p:cNvPr>
          <p:cNvCxnSpPr>
            <a:cxnSpLocks/>
          </p:cNvCxnSpPr>
          <p:nvPr/>
        </p:nvCxnSpPr>
        <p:spPr>
          <a:xfrm>
            <a:off x="6169857" y="3137647"/>
            <a:ext cx="601958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Rectangle 84">
            <a:extLst>
              <a:ext uri="{FF2B5EF4-FFF2-40B4-BE49-F238E27FC236}">
                <a16:creationId xmlns:a16="http://schemas.microsoft.com/office/drawing/2014/main" id="{BE2FBF5B-C54F-304A-A0EC-DACB86FDF905}"/>
              </a:ext>
            </a:extLst>
          </p:cNvPr>
          <p:cNvSpPr/>
          <p:nvPr/>
        </p:nvSpPr>
        <p:spPr>
          <a:xfrm>
            <a:off x="2934760" y="408087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4448CCF-000C-2946-9902-59ADC201DCB9}"/>
              </a:ext>
            </a:extLst>
          </p:cNvPr>
          <p:cNvSpPr/>
          <p:nvPr/>
        </p:nvSpPr>
        <p:spPr>
          <a:xfrm>
            <a:off x="3526429" y="4080874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CE8D3A2-CEA8-E94A-9879-A03B1BC3440D}"/>
              </a:ext>
            </a:extLst>
          </p:cNvPr>
          <p:cNvCxnSpPr>
            <a:cxnSpLocks/>
            <a:stCxn id="86" idx="3"/>
            <a:endCxn id="60" idx="2"/>
          </p:cNvCxnSpPr>
          <p:nvPr/>
        </p:nvCxnSpPr>
        <p:spPr>
          <a:xfrm flipV="1">
            <a:off x="3687378" y="3429000"/>
            <a:ext cx="671120" cy="943227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74384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6FD6A7-494E-1B4F-B081-75CDF2D0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Layout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8AEB97-B725-9343-A8B9-A220B41BDD98}"/>
              </a:ext>
            </a:extLst>
          </p:cNvPr>
          <p:cNvSpPr txBox="1"/>
          <p:nvPr/>
        </p:nvSpPr>
        <p:spPr>
          <a:xfrm>
            <a:off x="11896165" y="-89647"/>
            <a:ext cx="184731" cy="369332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29FD5CA-67AE-C34D-9317-9669CA062027}"/>
              </a:ext>
            </a:extLst>
          </p:cNvPr>
          <p:cNvSpPr txBox="1"/>
          <p:nvPr/>
        </p:nvSpPr>
        <p:spPr>
          <a:xfrm>
            <a:off x="3154057" y="3429000"/>
            <a:ext cx="925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array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077F881-8DEA-5F40-B21D-037012B86B7E}"/>
              </a:ext>
            </a:extLst>
          </p:cNvPr>
          <p:cNvSpPr txBox="1"/>
          <p:nvPr/>
        </p:nvSpPr>
        <p:spPr>
          <a:xfrm>
            <a:off x="6578807" y="3177568"/>
            <a:ext cx="6054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800"/>
            </a:lvl1pPr>
          </a:lstStyle>
          <a:p>
            <a:r>
              <a:rPr lang="en-US" dirty="0"/>
              <a:t>list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6E19A30-9231-2C4B-BDFB-79E1B18C6779}"/>
              </a:ext>
            </a:extLst>
          </p:cNvPr>
          <p:cNvSpPr/>
          <p:nvPr/>
        </p:nvSpPr>
        <p:spPr>
          <a:xfrm>
            <a:off x="2299664" y="1900518"/>
            <a:ext cx="744070" cy="4374776"/>
          </a:xfrm>
          <a:prstGeom prst="roundRect">
            <a:avLst/>
          </a:prstGeom>
          <a:solidFill>
            <a:schemeClr val="accent3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0A2D88E-602A-2847-BF03-E4AB3A037561}"/>
              </a:ext>
            </a:extLst>
          </p:cNvPr>
          <p:cNvSpPr/>
          <p:nvPr/>
        </p:nvSpPr>
        <p:spPr>
          <a:xfrm>
            <a:off x="5369859" y="1900518"/>
            <a:ext cx="744070" cy="4374776"/>
          </a:xfrm>
          <a:prstGeom prst="roundRect">
            <a:avLst/>
          </a:prstGeom>
          <a:solidFill>
            <a:schemeClr val="accent3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FE3567A0-79FB-F24B-B00C-309AB3BF6EFE}"/>
              </a:ext>
            </a:extLst>
          </p:cNvPr>
          <p:cNvSpPr/>
          <p:nvPr/>
        </p:nvSpPr>
        <p:spPr>
          <a:xfrm>
            <a:off x="5369859" y="2231791"/>
            <a:ext cx="744070" cy="354111"/>
          </a:xfrm>
          <a:prstGeom prst="round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74B17FC-8752-464F-9A8A-C9CE1389804F}"/>
              </a:ext>
            </a:extLst>
          </p:cNvPr>
          <p:cNvGrpSpPr/>
          <p:nvPr/>
        </p:nvGrpSpPr>
        <p:grpSpPr>
          <a:xfrm>
            <a:off x="2299664" y="2585902"/>
            <a:ext cx="744070" cy="1220853"/>
            <a:chOff x="950259" y="2585902"/>
            <a:chExt cx="744070" cy="1220853"/>
          </a:xfrm>
        </p:grpSpPr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FF0FB49E-4015-0143-9641-7895F4DE1E14}"/>
                </a:ext>
              </a:extLst>
            </p:cNvPr>
            <p:cNvSpPr/>
            <p:nvPr/>
          </p:nvSpPr>
          <p:spPr>
            <a:xfrm>
              <a:off x="950259" y="2585902"/>
              <a:ext cx="744070" cy="152821"/>
            </a:xfrm>
            <a:prstGeom prst="roundRect">
              <a:avLst/>
            </a:prstGeom>
            <a:solidFill>
              <a:srgbClr val="00B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Rounded Rectangle 89">
              <a:extLst>
                <a:ext uri="{FF2B5EF4-FFF2-40B4-BE49-F238E27FC236}">
                  <a16:creationId xmlns:a16="http://schemas.microsoft.com/office/drawing/2014/main" id="{74B3B3F2-20D7-A94A-A9E6-4A0F9EA5555E}"/>
                </a:ext>
              </a:extLst>
            </p:cNvPr>
            <p:cNvSpPr/>
            <p:nvPr/>
          </p:nvSpPr>
          <p:spPr>
            <a:xfrm>
              <a:off x="950259" y="2738723"/>
              <a:ext cx="744070" cy="152821"/>
            </a:xfrm>
            <a:prstGeom prst="roundRect">
              <a:avLst/>
            </a:prstGeom>
            <a:solidFill>
              <a:srgbClr val="00B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1" name="Rounded Rectangle 90">
              <a:extLst>
                <a:ext uri="{FF2B5EF4-FFF2-40B4-BE49-F238E27FC236}">
                  <a16:creationId xmlns:a16="http://schemas.microsoft.com/office/drawing/2014/main" id="{F4B4B49B-A93A-3F49-9354-51235CA83A2A}"/>
                </a:ext>
              </a:extLst>
            </p:cNvPr>
            <p:cNvSpPr/>
            <p:nvPr/>
          </p:nvSpPr>
          <p:spPr>
            <a:xfrm>
              <a:off x="950259" y="2891544"/>
              <a:ext cx="744070" cy="152821"/>
            </a:xfrm>
            <a:prstGeom prst="roundRect">
              <a:avLst/>
            </a:prstGeom>
            <a:solidFill>
              <a:srgbClr val="00B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Rounded Rectangle 91">
              <a:extLst>
                <a:ext uri="{FF2B5EF4-FFF2-40B4-BE49-F238E27FC236}">
                  <a16:creationId xmlns:a16="http://schemas.microsoft.com/office/drawing/2014/main" id="{53D91872-8490-4D4B-AF37-D8050510738A}"/>
                </a:ext>
              </a:extLst>
            </p:cNvPr>
            <p:cNvSpPr/>
            <p:nvPr/>
          </p:nvSpPr>
          <p:spPr>
            <a:xfrm>
              <a:off x="950259" y="3044365"/>
              <a:ext cx="744070" cy="152821"/>
            </a:xfrm>
            <a:prstGeom prst="roundRect">
              <a:avLst/>
            </a:prstGeom>
            <a:solidFill>
              <a:srgbClr val="00B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Rounded Rectangle 92">
              <a:extLst>
                <a:ext uri="{FF2B5EF4-FFF2-40B4-BE49-F238E27FC236}">
                  <a16:creationId xmlns:a16="http://schemas.microsoft.com/office/drawing/2014/main" id="{A27D5BE1-5DCF-A744-AE39-12FF1F83FB62}"/>
                </a:ext>
              </a:extLst>
            </p:cNvPr>
            <p:cNvSpPr/>
            <p:nvPr/>
          </p:nvSpPr>
          <p:spPr>
            <a:xfrm>
              <a:off x="950259" y="3199321"/>
              <a:ext cx="744070" cy="152821"/>
            </a:xfrm>
            <a:prstGeom prst="roundRect">
              <a:avLst/>
            </a:prstGeom>
            <a:solidFill>
              <a:srgbClr val="00B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Rounded Rectangle 93">
              <a:extLst>
                <a:ext uri="{FF2B5EF4-FFF2-40B4-BE49-F238E27FC236}">
                  <a16:creationId xmlns:a16="http://schemas.microsoft.com/office/drawing/2014/main" id="{A57A281C-24EA-0542-82B0-9F9F8CC25347}"/>
                </a:ext>
              </a:extLst>
            </p:cNvPr>
            <p:cNvSpPr/>
            <p:nvPr/>
          </p:nvSpPr>
          <p:spPr>
            <a:xfrm>
              <a:off x="950259" y="3352142"/>
              <a:ext cx="744070" cy="152821"/>
            </a:xfrm>
            <a:prstGeom prst="roundRect">
              <a:avLst/>
            </a:prstGeom>
            <a:solidFill>
              <a:srgbClr val="00B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Rounded Rectangle 94">
              <a:extLst>
                <a:ext uri="{FF2B5EF4-FFF2-40B4-BE49-F238E27FC236}">
                  <a16:creationId xmlns:a16="http://schemas.microsoft.com/office/drawing/2014/main" id="{0F0085F3-0AEE-E245-A0FC-5F4A9265D49F}"/>
                </a:ext>
              </a:extLst>
            </p:cNvPr>
            <p:cNvSpPr/>
            <p:nvPr/>
          </p:nvSpPr>
          <p:spPr>
            <a:xfrm>
              <a:off x="950259" y="3501113"/>
              <a:ext cx="744070" cy="152821"/>
            </a:xfrm>
            <a:prstGeom prst="roundRect">
              <a:avLst/>
            </a:prstGeom>
            <a:solidFill>
              <a:srgbClr val="00B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6" name="Rounded Rectangle 95">
              <a:extLst>
                <a:ext uri="{FF2B5EF4-FFF2-40B4-BE49-F238E27FC236}">
                  <a16:creationId xmlns:a16="http://schemas.microsoft.com/office/drawing/2014/main" id="{A60D2559-FEED-0C4A-B0B4-858B15AFDE30}"/>
                </a:ext>
              </a:extLst>
            </p:cNvPr>
            <p:cNvSpPr/>
            <p:nvPr/>
          </p:nvSpPr>
          <p:spPr>
            <a:xfrm>
              <a:off x="950259" y="3653934"/>
              <a:ext cx="744070" cy="152821"/>
            </a:xfrm>
            <a:prstGeom prst="roundRect">
              <a:avLst/>
            </a:prstGeom>
            <a:solidFill>
              <a:srgbClr val="00B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D3D07294-CB00-2247-BCFC-D96C36250D6A}"/>
              </a:ext>
            </a:extLst>
          </p:cNvPr>
          <p:cNvSpPr/>
          <p:nvPr/>
        </p:nvSpPr>
        <p:spPr>
          <a:xfrm>
            <a:off x="5369859" y="2854093"/>
            <a:ext cx="744070" cy="354111"/>
          </a:xfrm>
          <a:prstGeom prst="round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7C91E510-59F8-1741-B2E4-44F8A911F3FB}"/>
              </a:ext>
            </a:extLst>
          </p:cNvPr>
          <p:cNvSpPr/>
          <p:nvPr/>
        </p:nvSpPr>
        <p:spPr>
          <a:xfrm>
            <a:off x="5369859" y="3690610"/>
            <a:ext cx="744070" cy="354111"/>
          </a:xfrm>
          <a:prstGeom prst="round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3F6F033B-1BB0-F04F-A1A4-9496AFAFCA75}"/>
              </a:ext>
            </a:extLst>
          </p:cNvPr>
          <p:cNvSpPr/>
          <p:nvPr/>
        </p:nvSpPr>
        <p:spPr>
          <a:xfrm>
            <a:off x="5369859" y="4044721"/>
            <a:ext cx="744070" cy="354111"/>
          </a:xfrm>
          <a:prstGeom prst="round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0" name="Rounded Rectangle 99">
            <a:extLst>
              <a:ext uri="{FF2B5EF4-FFF2-40B4-BE49-F238E27FC236}">
                <a16:creationId xmlns:a16="http://schemas.microsoft.com/office/drawing/2014/main" id="{F3B33607-CEEA-F244-91DB-86A1F521DA76}"/>
              </a:ext>
            </a:extLst>
          </p:cNvPr>
          <p:cNvSpPr/>
          <p:nvPr/>
        </p:nvSpPr>
        <p:spPr>
          <a:xfrm>
            <a:off x="5369859" y="5541827"/>
            <a:ext cx="744070" cy="354111"/>
          </a:xfrm>
          <a:prstGeom prst="round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1" name="Rounded Rectangle 100">
            <a:extLst>
              <a:ext uri="{FF2B5EF4-FFF2-40B4-BE49-F238E27FC236}">
                <a16:creationId xmlns:a16="http://schemas.microsoft.com/office/drawing/2014/main" id="{A58B3DB6-DC53-2142-8AB6-004230155238}"/>
              </a:ext>
            </a:extLst>
          </p:cNvPr>
          <p:cNvSpPr/>
          <p:nvPr/>
        </p:nvSpPr>
        <p:spPr>
          <a:xfrm>
            <a:off x="5369859" y="4805521"/>
            <a:ext cx="744070" cy="354111"/>
          </a:xfrm>
          <a:prstGeom prst="round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0E47C88-F7AF-F647-91D9-16C1DEDD447B}"/>
              </a:ext>
            </a:extLst>
          </p:cNvPr>
          <p:cNvGrpSpPr/>
          <p:nvPr/>
        </p:nvGrpSpPr>
        <p:grpSpPr>
          <a:xfrm>
            <a:off x="951938" y="1921124"/>
            <a:ext cx="870690" cy="4354170"/>
            <a:chOff x="951938" y="1921124"/>
            <a:chExt cx="870690" cy="4354170"/>
          </a:xfrm>
        </p:grpSpPr>
        <p:sp>
          <p:nvSpPr>
            <p:cNvPr id="104" name="Left Brace 103">
              <a:extLst>
                <a:ext uri="{FF2B5EF4-FFF2-40B4-BE49-F238E27FC236}">
                  <a16:creationId xmlns:a16="http://schemas.microsoft.com/office/drawing/2014/main" id="{5BD25B7F-1738-5A41-A84B-575A6EF6091F}"/>
                </a:ext>
              </a:extLst>
            </p:cNvPr>
            <p:cNvSpPr/>
            <p:nvPr/>
          </p:nvSpPr>
          <p:spPr>
            <a:xfrm>
              <a:off x="1442027" y="1921124"/>
              <a:ext cx="380601" cy="4354170"/>
            </a:xfrm>
            <a:prstGeom prst="leftBrace">
              <a:avLst/>
            </a:prstGeom>
            <a:ln>
              <a:solidFill>
                <a:srgbClr val="A6A6A6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22003B0-81C1-4A43-BDE3-D3EFE95DDF57}"/>
                </a:ext>
              </a:extLst>
            </p:cNvPr>
            <p:cNvSpPr txBox="1"/>
            <p:nvPr/>
          </p:nvSpPr>
          <p:spPr>
            <a:xfrm rot="16200000">
              <a:off x="347990" y="3832241"/>
              <a:ext cx="15772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4">
                      <a:lumMod val="50000"/>
                    </a:schemeClr>
                  </a:solidFill>
                </a:rPr>
                <a:t>Memory space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29389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  <p:bldP spid="78" grpId="0"/>
      <p:bldP spid="2" grpId="0" animBg="1"/>
      <p:bldP spid="75" grpId="0" animBg="1"/>
      <p:bldP spid="76" grpId="0" animBg="1"/>
      <p:bldP spid="97" grpId="0" animBg="1"/>
      <p:bldP spid="98" grpId="0" animBg="1"/>
      <p:bldP spid="99" grpId="0" animBg="1"/>
      <p:bldP spid="100" grpId="0" animBg="1"/>
      <p:bldP spid="10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6FD6A7-494E-1B4F-B081-75CDF2D0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Layout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560EBE-89B8-BD4C-A32B-491C48B924D0}"/>
              </a:ext>
            </a:extLst>
          </p:cNvPr>
          <p:cNvSpPr/>
          <p:nvPr/>
        </p:nvSpPr>
        <p:spPr>
          <a:xfrm>
            <a:off x="941294" y="2734234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12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8AEB97-B725-9343-A8B9-A220B41BDD98}"/>
              </a:ext>
            </a:extLst>
          </p:cNvPr>
          <p:cNvSpPr txBox="1"/>
          <p:nvPr/>
        </p:nvSpPr>
        <p:spPr>
          <a:xfrm>
            <a:off x="11896165" y="-89647"/>
            <a:ext cx="184731" cy="369332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AD2057-9051-AF49-8850-2B712A109FED}"/>
              </a:ext>
            </a:extLst>
          </p:cNvPr>
          <p:cNvSpPr/>
          <p:nvPr/>
        </p:nvSpPr>
        <p:spPr>
          <a:xfrm>
            <a:off x="941294" y="3128681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12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940C2A-40A1-7846-BE07-700CAAC6E45A}"/>
              </a:ext>
            </a:extLst>
          </p:cNvPr>
          <p:cNvSpPr/>
          <p:nvPr/>
        </p:nvSpPr>
        <p:spPr>
          <a:xfrm>
            <a:off x="941294" y="3523128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D1484B-C731-1348-B318-A1F3A8C6FC66}"/>
              </a:ext>
            </a:extLst>
          </p:cNvPr>
          <p:cNvSpPr/>
          <p:nvPr/>
        </p:nvSpPr>
        <p:spPr>
          <a:xfrm>
            <a:off x="941293" y="3917575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7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BAA119-40B5-0C43-A98B-E6912EF95F11}"/>
              </a:ext>
            </a:extLst>
          </p:cNvPr>
          <p:cNvSpPr/>
          <p:nvPr/>
        </p:nvSpPr>
        <p:spPr>
          <a:xfrm>
            <a:off x="941294" y="4312024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18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158759-B5C3-4242-A8D3-E681EFF294CB}"/>
              </a:ext>
            </a:extLst>
          </p:cNvPr>
          <p:cNvSpPr/>
          <p:nvPr/>
        </p:nvSpPr>
        <p:spPr>
          <a:xfrm>
            <a:off x="941294" y="4706471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10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13FB9EE-6388-B44E-A6E8-DBD6BEFC0AD3}"/>
              </a:ext>
            </a:extLst>
          </p:cNvPr>
          <p:cNvSpPr/>
          <p:nvPr/>
        </p:nvSpPr>
        <p:spPr>
          <a:xfrm>
            <a:off x="941294" y="5100918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E287AD-4858-C648-8773-197F90993B7C}"/>
              </a:ext>
            </a:extLst>
          </p:cNvPr>
          <p:cNvSpPr/>
          <p:nvPr/>
        </p:nvSpPr>
        <p:spPr>
          <a:xfrm>
            <a:off x="941293" y="5495365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78D0F3-AE50-1145-B285-D5E4DC1CEA58}"/>
              </a:ext>
            </a:extLst>
          </p:cNvPr>
          <p:cNvSpPr/>
          <p:nvPr/>
        </p:nvSpPr>
        <p:spPr>
          <a:xfrm>
            <a:off x="941294" y="5889814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E6D969D-45BD-1647-A952-4DD79863EFCB}"/>
              </a:ext>
            </a:extLst>
          </p:cNvPr>
          <p:cNvSpPr/>
          <p:nvPr/>
        </p:nvSpPr>
        <p:spPr>
          <a:xfrm>
            <a:off x="941292" y="2339786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341C4B0-2E9F-DE4A-A74C-619917AB5AF1}"/>
              </a:ext>
            </a:extLst>
          </p:cNvPr>
          <p:cNvSpPr/>
          <p:nvPr/>
        </p:nvSpPr>
        <p:spPr>
          <a:xfrm>
            <a:off x="941290" y="1999565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A7FD094-34E6-1C46-9A64-44C8F5A818CC}"/>
              </a:ext>
            </a:extLst>
          </p:cNvPr>
          <p:cNvGrpSpPr/>
          <p:nvPr/>
        </p:nvGrpSpPr>
        <p:grpSpPr>
          <a:xfrm>
            <a:off x="130574" y="1999565"/>
            <a:ext cx="801751" cy="4284696"/>
            <a:chOff x="443152" y="1999563"/>
            <a:chExt cx="457204" cy="4284696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E32D57D-DEFC-1A43-B5B1-84F0FA5A02D8}"/>
                </a:ext>
              </a:extLst>
            </p:cNvPr>
            <p:cNvSpPr/>
            <p:nvPr/>
          </p:nvSpPr>
          <p:spPr>
            <a:xfrm>
              <a:off x="443156" y="2734232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addr2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08474211-2AE6-8547-9202-6C2617957F9A}"/>
                </a:ext>
              </a:extLst>
            </p:cNvPr>
            <p:cNvSpPr/>
            <p:nvPr/>
          </p:nvSpPr>
          <p:spPr>
            <a:xfrm>
              <a:off x="443156" y="3128679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addr3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A7CD286-BBB4-C247-99B7-6C5658D1F47D}"/>
                </a:ext>
              </a:extLst>
            </p:cNvPr>
            <p:cNvSpPr/>
            <p:nvPr/>
          </p:nvSpPr>
          <p:spPr>
            <a:xfrm>
              <a:off x="443156" y="3523126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addr4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DAE9A750-8FE8-EB4B-8CAC-62B878024842}"/>
                </a:ext>
              </a:extLst>
            </p:cNvPr>
            <p:cNvSpPr/>
            <p:nvPr/>
          </p:nvSpPr>
          <p:spPr>
            <a:xfrm>
              <a:off x="443155" y="3917573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addr5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9F4112A5-518E-3C4B-88C4-FEE97C5441FE}"/>
                </a:ext>
              </a:extLst>
            </p:cNvPr>
            <p:cNvSpPr/>
            <p:nvPr/>
          </p:nvSpPr>
          <p:spPr>
            <a:xfrm>
              <a:off x="443156" y="4312022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addr6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3BD9A85B-EF4B-494C-821E-7D505FE47749}"/>
                </a:ext>
              </a:extLst>
            </p:cNvPr>
            <p:cNvSpPr/>
            <p:nvPr/>
          </p:nvSpPr>
          <p:spPr>
            <a:xfrm>
              <a:off x="443156" y="4706469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addr7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15BA9037-DFB8-D04F-9F8B-6D48C44E05E1}"/>
                </a:ext>
              </a:extLst>
            </p:cNvPr>
            <p:cNvSpPr/>
            <p:nvPr/>
          </p:nvSpPr>
          <p:spPr>
            <a:xfrm>
              <a:off x="443156" y="5100916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addr8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00B952C-D543-D74F-90CC-FE1BA82B4CCC}"/>
                </a:ext>
              </a:extLst>
            </p:cNvPr>
            <p:cNvSpPr/>
            <p:nvPr/>
          </p:nvSpPr>
          <p:spPr>
            <a:xfrm>
              <a:off x="443155" y="5495363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addr9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D88C75B-D1CC-AC44-A843-7E09CF433904}"/>
                </a:ext>
              </a:extLst>
            </p:cNvPr>
            <p:cNvSpPr/>
            <p:nvPr/>
          </p:nvSpPr>
          <p:spPr>
            <a:xfrm>
              <a:off x="443156" y="5889812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addr10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E72E5DE-DE48-6D42-B021-762671964B62}"/>
                </a:ext>
              </a:extLst>
            </p:cNvPr>
            <p:cNvSpPr/>
            <p:nvPr/>
          </p:nvSpPr>
          <p:spPr>
            <a:xfrm>
              <a:off x="443154" y="2339784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addr1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EDA814A-E9C3-274D-9581-6F11797EBA55}"/>
                </a:ext>
              </a:extLst>
            </p:cNvPr>
            <p:cNvSpPr/>
            <p:nvPr/>
          </p:nvSpPr>
          <p:spPr>
            <a:xfrm>
              <a:off x="443152" y="1999563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addr0</a:t>
              </a:r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C853C205-F04A-E44E-89B8-F91C72F0F477}"/>
              </a:ext>
            </a:extLst>
          </p:cNvPr>
          <p:cNvSpPr txBox="1"/>
          <p:nvPr/>
        </p:nvSpPr>
        <p:spPr>
          <a:xfrm>
            <a:off x="8050307" y="2606731"/>
            <a:ext cx="912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</a:rPr>
              <a:t>head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EC7E91EC-627F-DC43-A045-0F71CE75039F}"/>
              </a:ext>
            </a:extLst>
          </p:cNvPr>
          <p:cNvGrpSpPr/>
          <p:nvPr/>
        </p:nvGrpSpPr>
        <p:grpSpPr>
          <a:xfrm>
            <a:off x="4276146" y="95019"/>
            <a:ext cx="2845218" cy="6651370"/>
            <a:chOff x="4276146" y="95019"/>
            <a:chExt cx="2845218" cy="665137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CE25260-C40B-8545-B5E1-23944E809272}"/>
                </a:ext>
              </a:extLst>
            </p:cNvPr>
            <p:cNvSpPr/>
            <p:nvPr/>
          </p:nvSpPr>
          <p:spPr>
            <a:xfrm>
              <a:off x="5149129" y="489467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addr8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4B345EB-12F9-CE4E-990A-01D2CE6E4ECD}"/>
                </a:ext>
              </a:extLst>
            </p:cNvPr>
            <p:cNvSpPr/>
            <p:nvPr/>
          </p:nvSpPr>
          <p:spPr>
            <a:xfrm>
              <a:off x="5149129" y="883914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 dirty="0">
                <a:solidFill>
                  <a:srgbClr val="4B2E83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344B64B-001C-8A4C-8161-888C018D9D5A}"/>
                </a:ext>
              </a:extLst>
            </p:cNvPr>
            <p:cNvSpPr/>
            <p:nvPr/>
          </p:nvSpPr>
          <p:spPr>
            <a:xfrm>
              <a:off x="5149129" y="1278361"/>
              <a:ext cx="1972235" cy="394447"/>
            </a:xfrm>
            <a:prstGeom prst="rect">
              <a:avLst/>
            </a:prstGeom>
            <a:noFill/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 dirty="0">
                <a:solidFill>
                  <a:srgbClr val="4B2E83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B7644CA-464B-7C42-AF6A-E164528C25B5}"/>
                </a:ext>
              </a:extLst>
            </p:cNvPr>
            <p:cNvSpPr/>
            <p:nvPr/>
          </p:nvSpPr>
          <p:spPr>
            <a:xfrm>
              <a:off x="5149128" y="1672808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E71A452-2684-5A48-A05E-CC2496470B24}"/>
                </a:ext>
              </a:extLst>
            </p:cNvPr>
            <p:cNvSpPr/>
            <p:nvPr/>
          </p:nvSpPr>
          <p:spPr>
            <a:xfrm>
              <a:off x="5149129" y="2067257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addr10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57303B3-8A1A-E44F-9F3A-13546EA71CED}"/>
                </a:ext>
              </a:extLst>
            </p:cNvPr>
            <p:cNvSpPr/>
            <p:nvPr/>
          </p:nvSpPr>
          <p:spPr>
            <a:xfrm>
              <a:off x="5149129" y="2461704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12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1E41FE1-874D-AC42-B325-55DDDCAADE0C}"/>
                </a:ext>
              </a:extLst>
            </p:cNvPr>
            <p:cNvSpPr/>
            <p:nvPr/>
          </p:nvSpPr>
          <p:spPr>
            <a:xfrm>
              <a:off x="5149129" y="2856151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addr0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74FDE91-E49C-AF48-AA30-D2828BF2F311}"/>
                </a:ext>
              </a:extLst>
            </p:cNvPr>
            <p:cNvSpPr/>
            <p:nvPr/>
          </p:nvSpPr>
          <p:spPr>
            <a:xfrm>
              <a:off x="5149128" y="3250598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1369479-B7E9-B149-B7C0-E4D717B9677F}"/>
                </a:ext>
              </a:extLst>
            </p:cNvPr>
            <p:cNvSpPr/>
            <p:nvPr/>
          </p:nvSpPr>
          <p:spPr>
            <a:xfrm>
              <a:off x="5149129" y="3645047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addr4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189B08D-186C-D24A-9513-21D0B42C6D11}"/>
                </a:ext>
              </a:extLst>
            </p:cNvPr>
            <p:cNvSpPr/>
            <p:nvPr/>
          </p:nvSpPr>
          <p:spPr>
            <a:xfrm>
              <a:off x="5149127" y="95019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12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1505B8D-7BC7-E44E-9E9D-C1BFEB88F8AC}"/>
                </a:ext>
              </a:extLst>
            </p:cNvPr>
            <p:cNvSpPr/>
            <p:nvPr/>
          </p:nvSpPr>
          <p:spPr>
            <a:xfrm>
              <a:off x="5149124" y="4039490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18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1F9FEE7-2474-B040-AD7E-FE019659C9C4}"/>
                </a:ext>
              </a:extLst>
            </p:cNvPr>
            <p:cNvSpPr/>
            <p:nvPr/>
          </p:nvSpPr>
          <p:spPr>
            <a:xfrm>
              <a:off x="5149125" y="4433939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addr14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9B28EBF-B6AE-C449-A6B1-3F5BC56F29BF}"/>
                </a:ext>
              </a:extLst>
            </p:cNvPr>
            <p:cNvSpPr/>
            <p:nvPr/>
          </p:nvSpPr>
          <p:spPr>
            <a:xfrm>
              <a:off x="5149123" y="4818540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B7B2205-C2DC-CB4B-ADA0-0E2DF54C786A}"/>
                </a:ext>
              </a:extLst>
            </p:cNvPr>
            <p:cNvSpPr/>
            <p:nvPr/>
          </p:nvSpPr>
          <p:spPr>
            <a:xfrm>
              <a:off x="5149118" y="5190490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null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CCDD2E2D-3B5F-BB47-9A92-F048B0118564}"/>
                </a:ext>
              </a:extLst>
            </p:cNvPr>
            <p:cNvSpPr/>
            <p:nvPr/>
          </p:nvSpPr>
          <p:spPr>
            <a:xfrm>
              <a:off x="4276165" y="929882"/>
              <a:ext cx="819159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addr2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3DCDD340-B378-EC49-A756-220CDC0C5203}"/>
                </a:ext>
              </a:extLst>
            </p:cNvPr>
            <p:cNvSpPr/>
            <p:nvPr/>
          </p:nvSpPr>
          <p:spPr>
            <a:xfrm>
              <a:off x="4276164" y="1324329"/>
              <a:ext cx="81916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addr3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35D62AE-420E-1641-AD9A-2AEB1E264936}"/>
                </a:ext>
              </a:extLst>
            </p:cNvPr>
            <p:cNvSpPr/>
            <p:nvPr/>
          </p:nvSpPr>
          <p:spPr>
            <a:xfrm>
              <a:off x="4276164" y="1718776"/>
              <a:ext cx="81916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addr4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776C063B-5DD1-9B4D-9E74-1B4A139E0CAD}"/>
                </a:ext>
              </a:extLst>
            </p:cNvPr>
            <p:cNvSpPr/>
            <p:nvPr/>
          </p:nvSpPr>
          <p:spPr>
            <a:xfrm>
              <a:off x="4276163" y="2113223"/>
              <a:ext cx="81916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addr5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EA042823-B472-794F-8276-A7598A230B70}"/>
                </a:ext>
              </a:extLst>
            </p:cNvPr>
            <p:cNvSpPr/>
            <p:nvPr/>
          </p:nvSpPr>
          <p:spPr>
            <a:xfrm>
              <a:off x="4276163" y="2507672"/>
              <a:ext cx="819161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addr6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D1054AC0-F947-444E-89C0-A8A42C238CBF}"/>
                </a:ext>
              </a:extLst>
            </p:cNvPr>
            <p:cNvSpPr/>
            <p:nvPr/>
          </p:nvSpPr>
          <p:spPr>
            <a:xfrm>
              <a:off x="4276162" y="2902119"/>
              <a:ext cx="819162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addr7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A82305D-3CD7-624E-9BCE-0858FB14C6DA}"/>
                </a:ext>
              </a:extLst>
            </p:cNvPr>
            <p:cNvSpPr/>
            <p:nvPr/>
          </p:nvSpPr>
          <p:spPr>
            <a:xfrm>
              <a:off x="4276162" y="3296566"/>
              <a:ext cx="819162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DDA6EA6-4A1D-F645-A396-D3132F71F607}"/>
                </a:ext>
              </a:extLst>
            </p:cNvPr>
            <p:cNvSpPr/>
            <p:nvPr/>
          </p:nvSpPr>
          <p:spPr>
            <a:xfrm>
              <a:off x="4276157" y="3691013"/>
              <a:ext cx="819166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addr9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3850DDD1-FF7C-9649-ABA7-AF36A1EC3FAD}"/>
                </a:ext>
              </a:extLst>
            </p:cNvPr>
            <p:cNvSpPr/>
            <p:nvPr/>
          </p:nvSpPr>
          <p:spPr>
            <a:xfrm>
              <a:off x="4276157" y="4085462"/>
              <a:ext cx="819167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addr10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3ED96173-9B37-4245-882C-B29D8129462A}"/>
                </a:ext>
              </a:extLst>
            </p:cNvPr>
            <p:cNvSpPr/>
            <p:nvPr/>
          </p:nvSpPr>
          <p:spPr>
            <a:xfrm>
              <a:off x="4276165" y="535434"/>
              <a:ext cx="819157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addr1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7941C193-F7C4-3640-B7CD-F5D7890D7790}"/>
                </a:ext>
              </a:extLst>
            </p:cNvPr>
            <p:cNvSpPr/>
            <p:nvPr/>
          </p:nvSpPr>
          <p:spPr>
            <a:xfrm>
              <a:off x="4276165" y="195213"/>
              <a:ext cx="819155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addr0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865ED5A-0EF4-064B-B823-77DDF15A0CF2}"/>
                </a:ext>
              </a:extLst>
            </p:cNvPr>
            <p:cNvSpPr/>
            <p:nvPr/>
          </p:nvSpPr>
          <p:spPr>
            <a:xfrm>
              <a:off x="4276152" y="4435528"/>
              <a:ext cx="819169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addr11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5FA4E89E-27E7-C340-924A-A71DD1F4427A}"/>
                </a:ext>
              </a:extLst>
            </p:cNvPr>
            <p:cNvSpPr/>
            <p:nvPr/>
          </p:nvSpPr>
          <p:spPr>
            <a:xfrm>
              <a:off x="4276152" y="4829975"/>
              <a:ext cx="819169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addr12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423B7D7-B02D-3645-9E02-F6B31E6E2D96}"/>
                </a:ext>
              </a:extLst>
            </p:cNvPr>
            <p:cNvSpPr/>
            <p:nvPr/>
          </p:nvSpPr>
          <p:spPr>
            <a:xfrm>
              <a:off x="4276147" y="5224422"/>
              <a:ext cx="819173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addr13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972245F6-ADE1-5F4D-B4C2-3CFBD5B7BA21}"/>
                </a:ext>
              </a:extLst>
            </p:cNvPr>
            <p:cNvSpPr/>
            <p:nvPr/>
          </p:nvSpPr>
          <p:spPr>
            <a:xfrm>
              <a:off x="4276147" y="5618871"/>
              <a:ext cx="819174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addr14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3105916B-58C7-FF42-B4F1-CA81AF59012A}"/>
                </a:ext>
              </a:extLst>
            </p:cNvPr>
            <p:cNvSpPr/>
            <p:nvPr/>
          </p:nvSpPr>
          <p:spPr>
            <a:xfrm>
              <a:off x="5149118" y="5563051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10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CF893F99-9C24-B54F-860E-CC88F050F68B}"/>
                </a:ext>
              </a:extLst>
            </p:cNvPr>
            <p:cNvSpPr/>
            <p:nvPr/>
          </p:nvSpPr>
          <p:spPr>
            <a:xfrm>
              <a:off x="5149118" y="5957496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addr12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AC6338F3-EA84-D34C-9B02-0E4D47D91803}"/>
                </a:ext>
              </a:extLst>
            </p:cNvPr>
            <p:cNvSpPr/>
            <p:nvPr/>
          </p:nvSpPr>
          <p:spPr>
            <a:xfrm>
              <a:off x="4276147" y="5966806"/>
              <a:ext cx="819173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addr15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879315E5-5D8D-424A-9040-F8D374AC6BFA}"/>
                </a:ext>
              </a:extLst>
            </p:cNvPr>
            <p:cNvSpPr/>
            <p:nvPr/>
          </p:nvSpPr>
          <p:spPr>
            <a:xfrm>
              <a:off x="5149118" y="6351942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rgbClr val="4B2E83"/>
                </a:solidFill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43D50E84-F8F4-BD47-8C2B-2B9BF6051A77}"/>
                </a:ext>
              </a:extLst>
            </p:cNvPr>
            <p:cNvSpPr/>
            <p:nvPr/>
          </p:nvSpPr>
          <p:spPr>
            <a:xfrm>
              <a:off x="4276146" y="6346402"/>
              <a:ext cx="819174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addr16</a:t>
              </a:r>
            </a:p>
          </p:txBody>
        </p:sp>
      </p:grp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F2C1972A-27CF-5A4A-A242-0181CB2BC304}"/>
              </a:ext>
            </a:extLst>
          </p:cNvPr>
          <p:cNvCxnSpPr>
            <a:cxnSpLocks/>
            <a:stCxn id="70" idx="1"/>
            <a:endCxn id="24" idx="3"/>
          </p:cNvCxnSpPr>
          <p:nvPr/>
        </p:nvCxnSpPr>
        <p:spPr>
          <a:xfrm flipH="1" flipV="1">
            <a:off x="7121364" y="2658928"/>
            <a:ext cx="928943" cy="209413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729FD5CA-67AE-C34D-9317-9669CA062027}"/>
              </a:ext>
            </a:extLst>
          </p:cNvPr>
          <p:cNvSpPr txBox="1"/>
          <p:nvPr/>
        </p:nvSpPr>
        <p:spPr>
          <a:xfrm>
            <a:off x="208935" y="6361253"/>
            <a:ext cx="925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array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077F881-8DEA-5F40-B21D-037012B86B7E}"/>
              </a:ext>
            </a:extLst>
          </p:cNvPr>
          <p:cNvSpPr txBox="1"/>
          <p:nvPr/>
        </p:nvSpPr>
        <p:spPr>
          <a:xfrm>
            <a:off x="3692172" y="6355930"/>
            <a:ext cx="6054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800"/>
            </a:lvl1pPr>
          </a:lstStyle>
          <a:p>
            <a:r>
              <a:rPr lang="en-US" dirty="0"/>
              <a:t>list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E3B60E4-E232-C240-92DF-FA18AB191BD1}"/>
              </a:ext>
            </a:extLst>
          </p:cNvPr>
          <p:cNvSpPr/>
          <p:nvPr/>
        </p:nvSpPr>
        <p:spPr>
          <a:xfrm>
            <a:off x="5048503" y="2438275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3C0C6A81-4876-6A4E-B00A-E5F2E03DC083}"/>
              </a:ext>
            </a:extLst>
          </p:cNvPr>
          <p:cNvSpPr/>
          <p:nvPr/>
        </p:nvSpPr>
        <p:spPr>
          <a:xfrm>
            <a:off x="5039539" y="64631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D97469F-4B48-004E-84AD-8E7104945A1C}"/>
              </a:ext>
            </a:extLst>
          </p:cNvPr>
          <p:cNvSpPr/>
          <p:nvPr/>
        </p:nvSpPr>
        <p:spPr>
          <a:xfrm>
            <a:off x="5039538" y="3201425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33811295-C152-3845-90B8-FF1F9169F32E}"/>
              </a:ext>
            </a:extLst>
          </p:cNvPr>
          <p:cNvSpPr/>
          <p:nvPr/>
        </p:nvSpPr>
        <p:spPr>
          <a:xfrm>
            <a:off x="5069809" y="1623635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DD89F575-B6CD-F641-B574-8F915CE97EBE}"/>
              </a:ext>
            </a:extLst>
          </p:cNvPr>
          <p:cNvSpPr/>
          <p:nvPr/>
        </p:nvSpPr>
        <p:spPr>
          <a:xfrm>
            <a:off x="5069809" y="4007959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FF7D5816-8B60-8149-BF52-03B5C457AEA8}"/>
              </a:ext>
            </a:extLst>
          </p:cNvPr>
          <p:cNvSpPr/>
          <p:nvPr/>
        </p:nvSpPr>
        <p:spPr>
          <a:xfrm>
            <a:off x="5069809" y="5522456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AF554726-5639-6341-A516-BD7B9DEFAF33}"/>
              </a:ext>
            </a:extLst>
          </p:cNvPr>
          <p:cNvSpPr/>
          <p:nvPr/>
        </p:nvSpPr>
        <p:spPr>
          <a:xfrm>
            <a:off x="5069809" y="4786624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1593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8" grpId="0"/>
      <p:bldP spid="79" grpId="0" animBg="1"/>
      <p:bldP spid="79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881FEF-4BE4-D546-8919-4A64BA74F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</a:t>
            </a:r>
            <a:r>
              <a:rPr lang="en-US" dirty="0">
                <a:sym typeface="Wingdings" pitchFamily="2" charset="2"/>
              </a:rPr>
              <a:t>vs </a:t>
            </a:r>
            <a:r>
              <a:rPr lang="en-US" dirty="0"/>
              <a:t>List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3F176B-62FF-214F-805E-3A21072A456D}"/>
              </a:ext>
            </a:extLst>
          </p:cNvPr>
          <p:cNvSpPr/>
          <p:nvPr/>
        </p:nvSpPr>
        <p:spPr>
          <a:xfrm>
            <a:off x="155947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8D6C07-D244-7F41-BD82-CBFDA66622D1}"/>
              </a:ext>
            </a:extLst>
          </p:cNvPr>
          <p:cNvSpPr/>
          <p:nvPr/>
        </p:nvSpPr>
        <p:spPr>
          <a:xfrm>
            <a:off x="215114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BEF6BC-ED8D-9345-B3A1-0CCA659A3AC4}"/>
              </a:ext>
            </a:extLst>
          </p:cNvPr>
          <p:cNvSpPr/>
          <p:nvPr/>
        </p:nvSpPr>
        <p:spPr>
          <a:xfrm>
            <a:off x="274281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058A9D-4C11-764F-8D83-13942C46DA12}"/>
              </a:ext>
            </a:extLst>
          </p:cNvPr>
          <p:cNvSpPr/>
          <p:nvPr/>
        </p:nvSpPr>
        <p:spPr>
          <a:xfrm>
            <a:off x="333448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A133FF-2DCB-AE4D-BDEA-742B533B4C13}"/>
              </a:ext>
            </a:extLst>
          </p:cNvPr>
          <p:cNvSpPr/>
          <p:nvPr/>
        </p:nvSpPr>
        <p:spPr>
          <a:xfrm>
            <a:off x="392615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6FC6BC-0A0D-DB48-B065-95500C4A44FE}"/>
              </a:ext>
            </a:extLst>
          </p:cNvPr>
          <p:cNvSpPr/>
          <p:nvPr/>
        </p:nvSpPr>
        <p:spPr>
          <a:xfrm>
            <a:off x="451782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E4BDFC-70CA-534F-A535-DDD9F5FC50C7}"/>
              </a:ext>
            </a:extLst>
          </p:cNvPr>
          <p:cNvSpPr/>
          <p:nvPr/>
        </p:nvSpPr>
        <p:spPr>
          <a:xfrm>
            <a:off x="5109493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2A6AD20-1604-1A43-837C-DD209B1CE83F}"/>
              </a:ext>
            </a:extLst>
          </p:cNvPr>
          <p:cNvGrpSpPr/>
          <p:nvPr/>
        </p:nvGrpSpPr>
        <p:grpSpPr>
          <a:xfrm>
            <a:off x="520860" y="2873626"/>
            <a:ext cx="8453514" cy="1903186"/>
            <a:chOff x="520860" y="3294967"/>
            <a:chExt cx="8453514" cy="1903186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629E629-6DBC-C144-A14E-B56F6C441FC7}"/>
                </a:ext>
              </a:extLst>
            </p:cNvPr>
            <p:cNvSpPr/>
            <p:nvPr/>
          </p:nvSpPr>
          <p:spPr>
            <a:xfrm>
              <a:off x="601754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6F81070-6D11-074B-8F72-CF6B52FB09E3}"/>
                </a:ext>
              </a:extLst>
            </p:cNvPr>
            <p:cNvSpPr/>
            <p:nvPr/>
          </p:nvSpPr>
          <p:spPr>
            <a:xfrm>
              <a:off x="1748012" y="4038165"/>
              <a:ext cx="591670" cy="592544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B797160-2E89-0647-BC04-C461033CB7AE}"/>
                </a:ext>
              </a:extLst>
            </p:cNvPr>
            <p:cNvSpPr/>
            <p:nvPr/>
          </p:nvSpPr>
          <p:spPr>
            <a:xfrm>
              <a:off x="2894270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92946F6-791E-B644-B85C-9332FB2FCBD9}"/>
                </a:ext>
              </a:extLst>
            </p:cNvPr>
            <p:cNvSpPr/>
            <p:nvPr/>
          </p:nvSpPr>
          <p:spPr>
            <a:xfrm>
              <a:off x="3485939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5C4EB45-2A9F-D64C-82B3-1BB29F94E586}"/>
                </a:ext>
              </a:extLst>
            </p:cNvPr>
            <p:cNvSpPr/>
            <p:nvPr/>
          </p:nvSpPr>
          <p:spPr>
            <a:xfrm>
              <a:off x="4040528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44B74E-EAE1-EE40-B144-79844B64805E}"/>
                </a:ext>
              </a:extLst>
            </p:cNvPr>
            <p:cNvSpPr/>
            <p:nvPr/>
          </p:nvSpPr>
          <p:spPr>
            <a:xfrm>
              <a:off x="4632197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D2B831C-36A2-0D4C-8995-A1D4BFFAA9D7}"/>
                </a:ext>
              </a:extLst>
            </p:cNvPr>
            <p:cNvSpPr/>
            <p:nvPr/>
          </p:nvSpPr>
          <p:spPr>
            <a:xfrm>
              <a:off x="5186786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A141C5E-B8F1-E948-A5A2-5292485D5CEE}"/>
                </a:ext>
              </a:extLst>
            </p:cNvPr>
            <p:cNvSpPr/>
            <p:nvPr/>
          </p:nvSpPr>
          <p:spPr>
            <a:xfrm>
              <a:off x="5778455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5720213-F780-AC42-86D2-49D4AA88DA89}"/>
                </a:ext>
              </a:extLst>
            </p:cNvPr>
            <p:cNvSpPr/>
            <p:nvPr/>
          </p:nvSpPr>
          <p:spPr>
            <a:xfrm>
              <a:off x="6333044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7EF45397-5810-294F-B7F7-8B7040B7E03F}"/>
                </a:ext>
              </a:extLst>
            </p:cNvPr>
            <p:cNvSpPr/>
            <p:nvPr/>
          </p:nvSpPr>
          <p:spPr>
            <a:xfrm>
              <a:off x="6924713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10CFCBE-9EF2-AB42-8FAB-FA761FDC6D6A}"/>
                </a:ext>
              </a:extLst>
            </p:cNvPr>
            <p:cNvSpPr/>
            <p:nvPr/>
          </p:nvSpPr>
          <p:spPr>
            <a:xfrm>
              <a:off x="7479301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A3F90E20-C453-734B-914B-7968FA97A823}"/>
                </a:ext>
              </a:extLst>
            </p:cNvPr>
            <p:cNvSpPr/>
            <p:nvPr/>
          </p:nvSpPr>
          <p:spPr>
            <a:xfrm>
              <a:off x="8072203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8F1B9D-F3C4-7146-87C7-4FF60BAA0E67}"/>
                </a:ext>
              </a:extLst>
            </p:cNvPr>
            <p:cNvSpPr/>
            <p:nvPr/>
          </p:nvSpPr>
          <p:spPr>
            <a:xfrm>
              <a:off x="1193423" y="4038165"/>
              <a:ext cx="158508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B72814CA-CB67-1C46-9E53-A4472B14FC41}"/>
                </a:ext>
              </a:extLst>
            </p:cNvPr>
            <p:cNvCxnSpPr>
              <a:cxnSpLocks/>
              <a:stCxn id="29" idx="3"/>
              <a:endCxn id="22" idx="1"/>
            </p:cNvCxnSpPr>
            <p:nvPr/>
          </p:nvCxnSpPr>
          <p:spPr>
            <a:xfrm>
              <a:off x="1351931" y="4329518"/>
              <a:ext cx="396081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B0510C1E-5BF6-BB49-A1E3-328833D0E470}"/>
                </a:ext>
              </a:extLst>
            </p:cNvPr>
            <p:cNvCxnSpPr>
              <a:cxnSpLocks/>
              <a:stCxn id="57" idx="3"/>
              <a:endCxn id="23" idx="1"/>
            </p:cNvCxnSpPr>
            <p:nvPr/>
          </p:nvCxnSpPr>
          <p:spPr>
            <a:xfrm flipV="1">
              <a:off x="2500630" y="4329518"/>
              <a:ext cx="393640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83E6DA1-7016-5744-9576-330F0D4DB5BC}"/>
                </a:ext>
              </a:extLst>
            </p:cNvPr>
            <p:cNvSpPr/>
            <p:nvPr/>
          </p:nvSpPr>
          <p:spPr>
            <a:xfrm>
              <a:off x="2339681" y="4038165"/>
              <a:ext cx="160949" cy="592544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9056F9BC-C7D0-4647-9EF6-21EAC54D61B2}"/>
                </a:ext>
              </a:extLst>
            </p:cNvPr>
            <p:cNvCxnSpPr>
              <a:cxnSpLocks/>
              <a:stCxn id="30" idx="3"/>
              <a:endCxn id="24" idx="1"/>
            </p:cNvCxnSpPr>
            <p:nvPr/>
          </p:nvCxnSpPr>
          <p:spPr>
            <a:xfrm>
              <a:off x="3646888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6DCE8837-474D-AE46-9114-EDA3E9FDD19B}"/>
                </a:ext>
              </a:extLst>
            </p:cNvPr>
            <p:cNvCxnSpPr>
              <a:cxnSpLocks/>
            </p:cNvCxnSpPr>
            <p:nvPr/>
          </p:nvCxnSpPr>
          <p:spPr>
            <a:xfrm>
              <a:off x="4793146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FEF59F54-F2AE-7742-B12F-B3A5BA43EE11}"/>
                </a:ext>
              </a:extLst>
            </p:cNvPr>
            <p:cNvCxnSpPr>
              <a:cxnSpLocks/>
            </p:cNvCxnSpPr>
            <p:nvPr/>
          </p:nvCxnSpPr>
          <p:spPr>
            <a:xfrm>
              <a:off x="5937367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8B4155CC-E48A-C14C-86F4-B913367FCF8F}"/>
                </a:ext>
              </a:extLst>
            </p:cNvPr>
            <p:cNvCxnSpPr>
              <a:cxnSpLocks/>
            </p:cNvCxnSpPr>
            <p:nvPr/>
          </p:nvCxnSpPr>
          <p:spPr>
            <a:xfrm>
              <a:off x="7085661" y="4332255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BA111CC-7EB5-9B4A-9567-2F07BD68CD8E}"/>
                </a:ext>
              </a:extLst>
            </p:cNvPr>
            <p:cNvSpPr txBox="1"/>
            <p:nvPr/>
          </p:nvSpPr>
          <p:spPr>
            <a:xfrm>
              <a:off x="520860" y="3294967"/>
              <a:ext cx="753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head</a:t>
              </a:r>
            </a:p>
          </p:txBody>
        </p: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9A76965F-8888-4844-9045-4119C5C27EE7}"/>
                </a:ext>
              </a:extLst>
            </p:cNvPr>
            <p:cNvCxnSpPr>
              <a:cxnSpLocks/>
              <a:stCxn id="65" idx="2"/>
            </p:cNvCxnSpPr>
            <p:nvPr/>
          </p:nvCxnSpPr>
          <p:spPr>
            <a:xfrm flipH="1">
              <a:off x="896973" y="3664299"/>
              <a:ext cx="405" cy="37386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Elbow Connector 13">
              <a:extLst>
                <a:ext uri="{FF2B5EF4-FFF2-40B4-BE49-F238E27FC236}">
                  <a16:creationId xmlns:a16="http://schemas.microsoft.com/office/drawing/2014/main" id="{49A06598-CB95-8149-9A03-27F32BCB5349}"/>
                </a:ext>
              </a:extLst>
            </p:cNvPr>
            <p:cNvCxnSpPr>
              <a:stCxn id="41" idx="3"/>
            </p:cNvCxnSpPr>
            <p:nvPr/>
          </p:nvCxnSpPr>
          <p:spPr>
            <a:xfrm>
              <a:off x="8233152" y="4329518"/>
              <a:ext cx="364704" cy="517216"/>
            </a:xfrm>
            <a:prstGeom prst="bentConnector2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700BCE8-AD8D-6B44-9541-2B812D8CA406}"/>
                </a:ext>
              </a:extLst>
            </p:cNvPr>
            <p:cNvSpPr txBox="1"/>
            <p:nvPr/>
          </p:nvSpPr>
          <p:spPr>
            <a:xfrm>
              <a:off x="8070971" y="4828821"/>
              <a:ext cx="9034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/>
                <a:t>nullptr</a:t>
              </a:r>
              <a:endParaRPr lang="en-US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FB26E7F7-B99C-444D-A5DF-0618A83CFCC2}"/>
              </a:ext>
            </a:extLst>
          </p:cNvPr>
          <p:cNvSpPr txBox="1"/>
          <p:nvPr/>
        </p:nvSpPr>
        <p:spPr>
          <a:xfrm>
            <a:off x="6088263" y="1385513"/>
            <a:ext cx="288611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Array</a:t>
            </a:r>
            <a:r>
              <a:rPr lang="en-US" sz="2000" b="1" dirty="0">
                <a:solidFill>
                  <a:srgbClr val="0070C0"/>
                </a:solidFill>
              </a:rPr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Contiguous in memory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Fast random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Fixed size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BF6FCD-BAF4-024F-A584-853191359C8A}"/>
              </a:ext>
            </a:extLst>
          </p:cNvPr>
          <p:cNvSpPr txBox="1"/>
          <p:nvPr/>
        </p:nvSpPr>
        <p:spPr>
          <a:xfrm>
            <a:off x="1289800" y="4779227"/>
            <a:ext cx="373198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</a:rPr>
              <a:t>LinkedList</a:t>
            </a:r>
            <a:r>
              <a:rPr lang="en-US" sz="2000" b="1" dirty="0">
                <a:solidFill>
                  <a:srgbClr val="00B050"/>
                </a:solidFill>
              </a:rPr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50"/>
                </a:solidFill>
              </a:rPr>
              <a:t>Random addressed in memory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50"/>
                </a:solidFill>
              </a:rPr>
              <a:t>No random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50"/>
                </a:solidFill>
              </a:rPr>
              <a:t>Size not fixed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43BC8B-718D-434A-8DA2-A1BE4C9EAAC2}"/>
              </a:ext>
            </a:extLst>
          </p:cNvPr>
          <p:cNvSpPr txBox="1"/>
          <p:nvPr/>
        </p:nvSpPr>
        <p:spPr>
          <a:xfrm>
            <a:off x="187398" y="6452845"/>
            <a:ext cx="4605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More comparison between array and linked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917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0" grpId="0"/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6136627-BB1B-5F4A-ABF7-9CED928E0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Linked List vs Double Linked List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0425B10-29AE-3944-9934-1DC130309D47}"/>
              </a:ext>
            </a:extLst>
          </p:cNvPr>
          <p:cNvGrpSpPr/>
          <p:nvPr/>
        </p:nvGrpSpPr>
        <p:grpSpPr>
          <a:xfrm>
            <a:off x="-143191" y="3902741"/>
            <a:ext cx="9430382" cy="1845816"/>
            <a:chOff x="-150274" y="3294967"/>
            <a:chExt cx="9430382" cy="1845816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73EDED0-782A-9044-8AAF-9E199FDA7717}"/>
                </a:ext>
              </a:extLst>
            </p:cNvPr>
            <p:cNvCxnSpPr>
              <a:cxnSpLocks/>
              <a:stCxn id="17" idx="3"/>
              <a:endCxn id="30" idx="1"/>
            </p:cNvCxnSpPr>
            <p:nvPr/>
          </p:nvCxnSpPr>
          <p:spPr>
            <a:xfrm flipV="1">
              <a:off x="1288764" y="4334437"/>
              <a:ext cx="323762" cy="3989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 w="med" len="lg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5B88023B-8EEC-7D43-96AC-992E539FF675}"/>
                </a:ext>
              </a:extLst>
            </p:cNvPr>
            <p:cNvCxnSpPr>
              <a:cxnSpLocks/>
              <a:stCxn id="20" idx="3"/>
              <a:endCxn id="32" idx="1"/>
            </p:cNvCxnSpPr>
            <p:nvPr/>
          </p:nvCxnSpPr>
          <p:spPr>
            <a:xfrm>
              <a:off x="2527033" y="4334437"/>
              <a:ext cx="349032" cy="1994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 w="med" len="lg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1EC45EE-EF37-C547-950A-0BE4224CF608}"/>
                </a:ext>
              </a:extLst>
            </p:cNvPr>
            <p:cNvCxnSpPr>
              <a:cxnSpLocks/>
              <a:stCxn id="31" idx="3"/>
              <a:endCxn id="33" idx="1"/>
            </p:cNvCxnSpPr>
            <p:nvPr/>
          </p:nvCxnSpPr>
          <p:spPr>
            <a:xfrm>
              <a:off x="3790248" y="4338426"/>
              <a:ext cx="340757" cy="1341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 w="med" len="lg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8C3653DA-F5F2-4941-8C18-E89C89A40792}"/>
                </a:ext>
              </a:extLst>
            </p:cNvPr>
            <p:cNvCxnSpPr>
              <a:cxnSpLocks/>
              <a:endCxn id="34" idx="1"/>
            </p:cNvCxnSpPr>
            <p:nvPr/>
          </p:nvCxnSpPr>
          <p:spPr>
            <a:xfrm>
              <a:off x="5044166" y="4339356"/>
              <a:ext cx="323481" cy="6040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 w="med" len="lg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6A1FDA6D-90CD-7448-9C88-210B253A99A9}"/>
                </a:ext>
              </a:extLst>
            </p:cNvPr>
            <p:cNvCxnSpPr>
              <a:cxnSpLocks/>
              <a:stCxn id="12" idx="3"/>
              <a:endCxn id="35" idx="1"/>
            </p:cNvCxnSpPr>
            <p:nvPr/>
          </p:nvCxnSpPr>
          <p:spPr>
            <a:xfrm flipV="1">
              <a:off x="6287235" y="4323016"/>
              <a:ext cx="360806" cy="16340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 w="med" len="lg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83F4E6AB-3958-AA4A-B701-552928E8025B}"/>
                </a:ext>
              </a:extLst>
            </p:cNvPr>
            <p:cNvCxnSpPr>
              <a:cxnSpLocks/>
              <a:stCxn id="14" idx="3"/>
              <a:endCxn id="36" idx="1"/>
            </p:cNvCxnSpPr>
            <p:nvPr/>
          </p:nvCxnSpPr>
          <p:spPr>
            <a:xfrm flipV="1">
              <a:off x="7560796" y="4318099"/>
              <a:ext cx="366173" cy="11419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 w="med" len="lg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0E4F78-870C-464D-B25C-DF39435D8B94}"/>
                </a:ext>
              </a:extLst>
            </p:cNvPr>
            <p:cNvSpPr txBox="1"/>
            <p:nvPr/>
          </p:nvSpPr>
          <p:spPr>
            <a:xfrm>
              <a:off x="377429" y="3294967"/>
              <a:ext cx="753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head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DCE18324-0FC0-5448-982F-5A9DD7391031}"/>
                </a:ext>
              </a:extLst>
            </p:cNvPr>
            <p:cNvCxnSpPr>
              <a:cxnSpLocks/>
              <a:stCxn id="25" idx="2"/>
            </p:cNvCxnSpPr>
            <p:nvPr/>
          </p:nvCxnSpPr>
          <p:spPr>
            <a:xfrm flipH="1">
              <a:off x="753542" y="3664299"/>
              <a:ext cx="405" cy="37386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Elbow Connector 26">
              <a:extLst>
                <a:ext uri="{FF2B5EF4-FFF2-40B4-BE49-F238E27FC236}">
                  <a16:creationId xmlns:a16="http://schemas.microsoft.com/office/drawing/2014/main" id="{17DC871F-C83B-6C45-807F-4ECAEF381DE5}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>
              <a:off x="8846588" y="4318099"/>
              <a:ext cx="134437" cy="499303"/>
            </a:xfrm>
            <a:prstGeom prst="bentConnector2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D2804A2-3CAF-1D4E-A933-D1F5BC0CDBD0}"/>
                </a:ext>
              </a:extLst>
            </p:cNvPr>
            <p:cNvSpPr txBox="1"/>
            <p:nvPr/>
          </p:nvSpPr>
          <p:spPr>
            <a:xfrm>
              <a:off x="8290378" y="4771451"/>
              <a:ext cx="9897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/>
                <a:t>nullptr</a:t>
              </a:r>
              <a:endParaRPr lang="en-US" dirty="0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08D1561D-0571-334C-B687-FABCEFFFE94A}"/>
                </a:ext>
              </a:extLst>
            </p:cNvPr>
            <p:cNvGrpSpPr/>
            <p:nvPr/>
          </p:nvGrpSpPr>
          <p:grpSpPr>
            <a:xfrm>
              <a:off x="374172" y="4043029"/>
              <a:ext cx="914592" cy="586750"/>
              <a:chOff x="302453" y="4043029"/>
              <a:chExt cx="914592" cy="58675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EAF10822-9F86-2441-A365-3A04C0240B02}"/>
                  </a:ext>
                </a:extLst>
              </p:cNvPr>
              <p:cNvSpPr/>
              <p:nvPr/>
            </p:nvSpPr>
            <p:spPr>
              <a:xfrm>
                <a:off x="466868" y="4047073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12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E98E695-EAE1-A647-9614-CA3BF0DFA5AB}"/>
                  </a:ext>
                </a:extLst>
              </p:cNvPr>
              <p:cNvSpPr/>
              <p:nvPr/>
            </p:nvSpPr>
            <p:spPr>
              <a:xfrm>
                <a:off x="1058537" y="4047073"/>
                <a:ext cx="158508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18B0A5E-CF4A-BD4E-960B-9C1416EC57EB}"/>
                  </a:ext>
                </a:extLst>
              </p:cNvPr>
              <p:cNvSpPr/>
              <p:nvPr/>
            </p:nvSpPr>
            <p:spPr>
              <a:xfrm>
                <a:off x="302453" y="4043029"/>
                <a:ext cx="158508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8BC5FAA9-B686-FB4D-BC2F-B17A7839A95B}"/>
                </a:ext>
              </a:extLst>
            </p:cNvPr>
            <p:cNvGrpSpPr/>
            <p:nvPr/>
          </p:nvGrpSpPr>
          <p:grpSpPr>
            <a:xfrm>
              <a:off x="1612526" y="4038165"/>
              <a:ext cx="914507" cy="592544"/>
              <a:chOff x="1487016" y="4038165"/>
              <a:chExt cx="914507" cy="59254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B76C1AE-D09B-B84A-A11B-32D628CBBA4F}"/>
                  </a:ext>
                </a:extLst>
              </p:cNvPr>
              <p:cNvSpPr/>
              <p:nvPr/>
            </p:nvSpPr>
            <p:spPr>
              <a:xfrm>
                <a:off x="1648905" y="4038165"/>
                <a:ext cx="591670" cy="592544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12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E598A5DD-377D-1543-A541-5AD652B4640C}"/>
                  </a:ext>
                </a:extLst>
              </p:cNvPr>
              <p:cNvSpPr/>
              <p:nvPr/>
            </p:nvSpPr>
            <p:spPr>
              <a:xfrm>
                <a:off x="2240574" y="4038165"/>
                <a:ext cx="160949" cy="592544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98D57D02-FA28-0F4A-BD45-C80882B2A7DB}"/>
                  </a:ext>
                </a:extLst>
              </p:cNvPr>
              <p:cNvSpPr/>
              <p:nvPr/>
            </p:nvSpPr>
            <p:spPr>
              <a:xfrm>
                <a:off x="1487016" y="4038165"/>
                <a:ext cx="160949" cy="592544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BC2454B6-6B07-034F-9836-7036894FDD29}"/>
                </a:ext>
              </a:extLst>
            </p:cNvPr>
            <p:cNvGrpSpPr/>
            <p:nvPr/>
          </p:nvGrpSpPr>
          <p:grpSpPr>
            <a:xfrm>
              <a:off x="2876065" y="4045078"/>
              <a:ext cx="914183" cy="584701"/>
              <a:chOff x="2768485" y="4045078"/>
              <a:chExt cx="914183" cy="584701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D4F11F5-D7D7-7648-81D4-AD06E18E5F62}"/>
                  </a:ext>
                </a:extLst>
              </p:cNvPr>
              <p:cNvSpPr/>
              <p:nvPr/>
            </p:nvSpPr>
            <p:spPr>
              <a:xfrm>
                <a:off x="2930050" y="4047073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1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57D28A43-E1DF-7640-9DEC-6AE1A773BC38}"/>
                  </a:ext>
                </a:extLst>
              </p:cNvPr>
              <p:cNvSpPr/>
              <p:nvPr/>
            </p:nvSpPr>
            <p:spPr>
              <a:xfrm>
                <a:off x="3521719" y="4047073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19B799CE-CFA1-D347-A4F8-D7861F1D1783}"/>
                  </a:ext>
                </a:extLst>
              </p:cNvPr>
              <p:cNvSpPr/>
              <p:nvPr/>
            </p:nvSpPr>
            <p:spPr>
              <a:xfrm>
                <a:off x="2768485" y="4045078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4DE3FCBF-9E97-064A-A11D-4927F93ADE37}"/>
                </a:ext>
              </a:extLst>
            </p:cNvPr>
            <p:cNvGrpSpPr/>
            <p:nvPr/>
          </p:nvGrpSpPr>
          <p:grpSpPr>
            <a:xfrm>
              <a:off x="4131005" y="4048003"/>
              <a:ext cx="913161" cy="583117"/>
              <a:chOff x="3978600" y="4048003"/>
              <a:chExt cx="913161" cy="583117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6C2A9346-2BB6-3A4E-9113-2F312384066B}"/>
                  </a:ext>
                </a:extLst>
              </p:cNvPr>
              <p:cNvSpPr/>
              <p:nvPr/>
            </p:nvSpPr>
            <p:spPr>
              <a:xfrm>
                <a:off x="4139143" y="4048003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7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8A0A19B-E451-1843-B8EE-8F1DF7871D7C}"/>
                  </a:ext>
                </a:extLst>
              </p:cNvPr>
              <p:cNvSpPr/>
              <p:nvPr/>
            </p:nvSpPr>
            <p:spPr>
              <a:xfrm>
                <a:off x="4730812" y="4048003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D5E97DAB-BDAD-0E4C-8815-076BC905E8D0}"/>
                  </a:ext>
                </a:extLst>
              </p:cNvPr>
              <p:cNvSpPr/>
              <p:nvPr/>
            </p:nvSpPr>
            <p:spPr>
              <a:xfrm>
                <a:off x="3978600" y="4048414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5A8CED8A-E3CB-A540-B2CA-7DFBD84C4505}"/>
                </a:ext>
              </a:extLst>
            </p:cNvPr>
            <p:cNvGrpSpPr/>
            <p:nvPr/>
          </p:nvGrpSpPr>
          <p:grpSpPr>
            <a:xfrm>
              <a:off x="5367647" y="4048003"/>
              <a:ext cx="919588" cy="588746"/>
              <a:chOff x="5215242" y="4048003"/>
              <a:chExt cx="919588" cy="588746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4ACA67B6-3C6D-5345-9B20-CAF2368183EB}"/>
                  </a:ext>
                </a:extLst>
              </p:cNvPr>
              <p:cNvSpPr/>
              <p:nvPr/>
            </p:nvSpPr>
            <p:spPr>
              <a:xfrm>
                <a:off x="5382212" y="4048003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18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6A730C4-4536-F548-AF20-1D8EB3D2C561}"/>
                  </a:ext>
                </a:extLst>
              </p:cNvPr>
              <p:cNvSpPr/>
              <p:nvPr/>
            </p:nvSpPr>
            <p:spPr>
              <a:xfrm>
                <a:off x="5973881" y="4048003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506E8E9B-980B-2844-953F-9F0F3255C9AE}"/>
                  </a:ext>
                </a:extLst>
              </p:cNvPr>
              <p:cNvSpPr/>
              <p:nvPr/>
            </p:nvSpPr>
            <p:spPr>
              <a:xfrm>
                <a:off x="5215242" y="4054043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0E485699-0025-484E-A1A2-57D53DE4FEB1}"/>
                </a:ext>
              </a:extLst>
            </p:cNvPr>
            <p:cNvGrpSpPr/>
            <p:nvPr/>
          </p:nvGrpSpPr>
          <p:grpSpPr>
            <a:xfrm>
              <a:off x="6648041" y="4031663"/>
              <a:ext cx="912755" cy="589208"/>
              <a:chOff x="6468741" y="4031663"/>
              <a:chExt cx="912755" cy="589208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A573871D-B9DD-214F-BDE4-7862F1E3B666}"/>
                  </a:ext>
                </a:extLst>
              </p:cNvPr>
              <p:cNvSpPr/>
              <p:nvPr/>
            </p:nvSpPr>
            <p:spPr>
              <a:xfrm>
                <a:off x="6628878" y="4038165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10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E8C0333B-0D45-E141-BD7A-BAA06DA39EA1}"/>
                  </a:ext>
                </a:extLst>
              </p:cNvPr>
              <p:cNvSpPr/>
              <p:nvPr/>
            </p:nvSpPr>
            <p:spPr>
              <a:xfrm>
                <a:off x="7220547" y="4038165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6A0ADA80-D81F-B041-8A8C-B20C43325D54}"/>
                  </a:ext>
                </a:extLst>
              </p:cNvPr>
              <p:cNvSpPr/>
              <p:nvPr/>
            </p:nvSpPr>
            <p:spPr>
              <a:xfrm>
                <a:off x="6468741" y="4031663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D7E1700F-C06E-0745-937B-905190E38783}"/>
                </a:ext>
              </a:extLst>
            </p:cNvPr>
            <p:cNvGrpSpPr/>
            <p:nvPr/>
          </p:nvGrpSpPr>
          <p:grpSpPr>
            <a:xfrm>
              <a:off x="7926969" y="4026746"/>
              <a:ext cx="919619" cy="582706"/>
              <a:chOff x="7711809" y="4026746"/>
              <a:chExt cx="919619" cy="582706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6FC5094-D6EE-2F43-8B11-24158E080131}"/>
                  </a:ext>
                </a:extLst>
              </p:cNvPr>
              <p:cNvSpPr/>
              <p:nvPr/>
            </p:nvSpPr>
            <p:spPr>
              <a:xfrm>
                <a:off x="7877577" y="4026746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3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BE7410-5D0B-C24B-9F92-4556E26281AB}"/>
                  </a:ext>
                </a:extLst>
              </p:cNvPr>
              <p:cNvSpPr/>
              <p:nvPr/>
            </p:nvSpPr>
            <p:spPr>
              <a:xfrm>
                <a:off x="8470479" y="4026746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E4FD0DD0-2101-A340-9E75-611F0F3BF153}"/>
                  </a:ext>
                </a:extLst>
              </p:cNvPr>
              <p:cNvSpPr/>
              <p:nvPr/>
            </p:nvSpPr>
            <p:spPr>
              <a:xfrm>
                <a:off x="7711809" y="4026746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61" name="Elbow Connector 60">
              <a:extLst>
                <a:ext uri="{FF2B5EF4-FFF2-40B4-BE49-F238E27FC236}">
                  <a16:creationId xmlns:a16="http://schemas.microsoft.com/office/drawing/2014/main" id="{C40F10CC-A691-6345-9AB8-B74FBD043551}"/>
                </a:ext>
              </a:extLst>
            </p:cNvPr>
            <p:cNvCxnSpPr>
              <a:cxnSpLocks/>
              <a:stCxn id="29" idx="1"/>
              <a:endCxn id="62" idx="0"/>
            </p:cNvCxnSpPr>
            <p:nvPr/>
          </p:nvCxnSpPr>
          <p:spPr>
            <a:xfrm rot="10800000" flipV="1">
              <a:off x="226244" y="4334381"/>
              <a:ext cx="147928" cy="437069"/>
            </a:xfrm>
            <a:prstGeom prst="bentConnector2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C06BB52E-0764-F240-A9AC-1E01C8FEF0D9}"/>
                </a:ext>
              </a:extLst>
            </p:cNvPr>
            <p:cNvSpPr txBox="1"/>
            <p:nvPr/>
          </p:nvSpPr>
          <p:spPr>
            <a:xfrm>
              <a:off x="-150274" y="4771451"/>
              <a:ext cx="753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null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2D319F2E-5B82-E048-B508-03A4BB0ACD47}"/>
              </a:ext>
            </a:extLst>
          </p:cNvPr>
          <p:cNvGrpSpPr/>
          <p:nvPr/>
        </p:nvGrpSpPr>
        <p:grpSpPr>
          <a:xfrm>
            <a:off x="381255" y="1659781"/>
            <a:ext cx="8453514" cy="1903186"/>
            <a:chOff x="520860" y="3294967"/>
            <a:chExt cx="8453514" cy="1903186"/>
          </a:xfrm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D1ED930F-3960-1F43-B355-214C50A90939}"/>
                </a:ext>
              </a:extLst>
            </p:cNvPr>
            <p:cNvSpPr/>
            <p:nvPr/>
          </p:nvSpPr>
          <p:spPr>
            <a:xfrm>
              <a:off x="601754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85620D4D-E281-654E-B34F-CE037A7B2E01}"/>
                </a:ext>
              </a:extLst>
            </p:cNvPr>
            <p:cNvSpPr/>
            <p:nvPr/>
          </p:nvSpPr>
          <p:spPr>
            <a:xfrm>
              <a:off x="1748012" y="4038165"/>
              <a:ext cx="591670" cy="592544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EED0DED-D236-FA46-A844-48CCA3282658}"/>
                </a:ext>
              </a:extLst>
            </p:cNvPr>
            <p:cNvSpPr/>
            <p:nvPr/>
          </p:nvSpPr>
          <p:spPr>
            <a:xfrm>
              <a:off x="2894270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3A943ACB-3B90-8B46-BE58-7404152D20F0}"/>
                </a:ext>
              </a:extLst>
            </p:cNvPr>
            <p:cNvSpPr/>
            <p:nvPr/>
          </p:nvSpPr>
          <p:spPr>
            <a:xfrm>
              <a:off x="3485939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D973536E-F98E-994E-90E5-48D13C94CED7}"/>
                </a:ext>
              </a:extLst>
            </p:cNvPr>
            <p:cNvSpPr/>
            <p:nvPr/>
          </p:nvSpPr>
          <p:spPr>
            <a:xfrm>
              <a:off x="4040528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1F6B7070-F236-2048-BC3C-18F65C1FC5A1}"/>
                </a:ext>
              </a:extLst>
            </p:cNvPr>
            <p:cNvSpPr/>
            <p:nvPr/>
          </p:nvSpPr>
          <p:spPr>
            <a:xfrm>
              <a:off x="4632197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DE10A5CE-1B09-654D-9391-01F36B43EC6E}"/>
                </a:ext>
              </a:extLst>
            </p:cNvPr>
            <p:cNvSpPr/>
            <p:nvPr/>
          </p:nvSpPr>
          <p:spPr>
            <a:xfrm>
              <a:off x="5186786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CDB0C69-2849-BE4A-ACBF-71527914C76A}"/>
                </a:ext>
              </a:extLst>
            </p:cNvPr>
            <p:cNvSpPr/>
            <p:nvPr/>
          </p:nvSpPr>
          <p:spPr>
            <a:xfrm>
              <a:off x="5778455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B557DA60-92E4-B549-A67B-D0FBB46919D1}"/>
                </a:ext>
              </a:extLst>
            </p:cNvPr>
            <p:cNvSpPr/>
            <p:nvPr/>
          </p:nvSpPr>
          <p:spPr>
            <a:xfrm>
              <a:off x="6333044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650742A0-282E-E049-9CC9-48D91BD3F020}"/>
                </a:ext>
              </a:extLst>
            </p:cNvPr>
            <p:cNvSpPr/>
            <p:nvPr/>
          </p:nvSpPr>
          <p:spPr>
            <a:xfrm>
              <a:off x="6924713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3FE1247A-65BC-6745-9039-DC9CE10F8D60}"/>
                </a:ext>
              </a:extLst>
            </p:cNvPr>
            <p:cNvSpPr/>
            <p:nvPr/>
          </p:nvSpPr>
          <p:spPr>
            <a:xfrm>
              <a:off x="7479301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90B0A5F7-609E-BF4A-84A3-6B6DE7750DDB}"/>
                </a:ext>
              </a:extLst>
            </p:cNvPr>
            <p:cNvSpPr/>
            <p:nvPr/>
          </p:nvSpPr>
          <p:spPr>
            <a:xfrm>
              <a:off x="8072203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FE220BAC-B686-EF46-92BD-C302325EB773}"/>
                </a:ext>
              </a:extLst>
            </p:cNvPr>
            <p:cNvSpPr/>
            <p:nvPr/>
          </p:nvSpPr>
          <p:spPr>
            <a:xfrm>
              <a:off x="1193423" y="4038165"/>
              <a:ext cx="158508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C14DB5FE-4E73-5340-A04A-6CC65FD6B755}"/>
                </a:ext>
              </a:extLst>
            </p:cNvPr>
            <p:cNvCxnSpPr>
              <a:cxnSpLocks/>
              <a:stCxn id="85" idx="3"/>
              <a:endCxn id="74" idx="1"/>
            </p:cNvCxnSpPr>
            <p:nvPr/>
          </p:nvCxnSpPr>
          <p:spPr>
            <a:xfrm>
              <a:off x="1351931" y="4329518"/>
              <a:ext cx="396081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A984F928-BF44-794F-8F2B-3DD0E1DD069C}"/>
                </a:ext>
              </a:extLst>
            </p:cNvPr>
            <p:cNvCxnSpPr>
              <a:cxnSpLocks/>
              <a:stCxn id="88" idx="3"/>
              <a:endCxn id="75" idx="1"/>
            </p:cNvCxnSpPr>
            <p:nvPr/>
          </p:nvCxnSpPr>
          <p:spPr>
            <a:xfrm flipV="1">
              <a:off x="2500630" y="4329518"/>
              <a:ext cx="393640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18882372-0957-1945-A2D8-DFE9EF13C5A7}"/>
                </a:ext>
              </a:extLst>
            </p:cNvPr>
            <p:cNvSpPr/>
            <p:nvPr/>
          </p:nvSpPr>
          <p:spPr>
            <a:xfrm>
              <a:off x="2339681" y="4038165"/>
              <a:ext cx="160949" cy="592544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4512CBDE-0945-FA41-8BA6-58DFC664E622}"/>
                </a:ext>
              </a:extLst>
            </p:cNvPr>
            <p:cNvCxnSpPr>
              <a:cxnSpLocks/>
              <a:stCxn id="76" idx="3"/>
              <a:endCxn id="77" idx="1"/>
            </p:cNvCxnSpPr>
            <p:nvPr/>
          </p:nvCxnSpPr>
          <p:spPr>
            <a:xfrm>
              <a:off x="3646888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2CF9D5CF-6BC8-8946-9F15-3A56DB94F48E}"/>
                </a:ext>
              </a:extLst>
            </p:cNvPr>
            <p:cNvCxnSpPr>
              <a:cxnSpLocks/>
            </p:cNvCxnSpPr>
            <p:nvPr/>
          </p:nvCxnSpPr>
          <p:spPr>
            <a:xfrm>
              <a:off x="4793146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1A255334-30D9-0D48-BAFE-766B9092069D}"/>
                </a:ext>
              </a:extLst>
            </p:cNvPr>
            <p:cNvCxnSpPr>
              <a:cxnSpLocks/>
            </p:cNvCxnSpPr>
            <p:nvPr/>
          </p:nvCxnSpPr>
          <p:spPr>
            <a:xfrm>
              <a:off x="5937367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86105257-21E6-4C49-AEE1-EA9B34C25CD1}"/>
                </a:ext>
              </a:extLst>
            </p:cNvPr>
            <p:cNvCxnSpPr>
              <a:cxnSpLocks/>
            </p:cNvCxnSpPr>
            <p:nvPr/>
          </p:nvCxnSpPr>
          <p:spPr>
            <a:xfrm>
              <a:off x="7085661" y="4332255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272A4C84-1DD9-F84F-BF4E-8AD8162B7FED}"/>
                </a:ext>
              </a:extLst>
            </p:cNvPr>
            <p:cNvSpPr txBox="1"/>
            <p:nvPr/>
          </p:nvSpPr>
          <p:spPr>
            <a:xfrm>
              <a:off x="520860" y="3294967"/>
              <a:ext cx="753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head</a:t>
              </a:r>
            </a:p>
          </p:txBody>
        </p: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90DDBC96-3BA8-7649-AE02-409D881FF00D}"/>
                </a:ext>
              </a:extLst>
            </p:cNvPr>
            <p:cNvCxnSpPr>
              <a:cxnSpLocks/>
              <a:stCxn id="93" idx="2"/>
            </p:cNvCxnSpPr>
            <p:nvPr/>
          </p:nvCxnSpPr>
          <p:spPr>
            <a:xfrm flipH="1">
              <a:off x="896973" y="3664299"/>
              <a:ext cx="405" cy="37386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Elbow Connector 94">
              <a:extLst>
                <a:ext uri="{FF2B5EF4-FFF2-40B4-BE49-F238E27FC236}">
                  <a16:creationId xmlns:a16="http://schemas.microsoft.com/office/drawing/2014/main" id="{D5F90FD6-32D8-344D-99FB-2E82074834A5}"/>
                </a:ext>
              </a:extLst>
            </p:cNvPr>
            <p:cNvCxnSpPr>
              <a:stCxn id="84" idx="3"/>
            </p:cNvCxnSpPr>
            <p:nvPr/>
          </p:nvCxnSpPr>
          <p:spPr>
            <a:xfrm>
              <a:off x="8233152" y="4329518"/>
              <a:ext cx="364704" cy="517216"/>
            </a:xfrm>
            <a:prstGeom prst="bentConnector2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AD23DB17-F0BC-DD45-97FC-503D3872BEF8}"/>
                </a:ext>
              </a:extLst>
            </p:cNvPr>
            <p:cNvSpPr txBox="1"/>
            <p:nvPr/>
          </p:nvSpPr>
          <p:spPr>
            <a:xfrm>
              <a:off x="7984644" y="4828821"/>
              <a:ext cx="9897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/>
                <a:t>nullptr</a:t>
              </a:r>
              <a:endParaRPr lang="en-US" dirty="0"/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9609BB64-D226-4742-B063-B4DD54708726}"/>
              </a:ext>
            </a:extLst>
          </p:cNvPr>
          <p:cNvSpPr txBox="1"/>
          <p:nvPr/>
        </p:nvSpPr>
        <p:spPr>
          <a:xfrm>
            <a:off x="381255" y="3211548"/>
            <a:ext cx="2464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ighlight>
                  <a:srgbClr val="FFFF00"/>
                </a:highlight>
              </a:rPr>
              <a:t>Single/Singly Linked List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3F4DB525-9C40-A544-938A-3BA96A300A44}"/>
              </a:ext>
            </a:extLst>
          </p:cNvPr>
          <p:cNvSpPr txBox="1"/>
          <p:nvPr/>
        </p:nvSpPr>
        <p:spPr>
          <a:xfrm>
            <a:off x="375954" y="5885749"/>
            <a:ext cx="2702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ighlight>
                  <a:srgbClr val="FFFF00"/>
                </a:highlight>
              </a:rPr>
              <a:t>Double/Doubly Linked List</a:t>
            </a:r>
          </a:p>
        </p:txBody>
      </p:sp>
    </p:spTree>
    <p:extLst>
      <p:ext uri="{BB962C8B-B14F-4D97-AF65-F5344CB8AC3E}">
        <p14:creationId xmlns:p14="http://schemas.microsoft.com/office/powerpoint/2010/main" val="3231506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5B1CF-09D0-FF44-B44F-1943DA1A22AF}"/>
              </a:ext>
            </a:extLst>
          </p:cNvPr>
          <p:cNvSpPr txBox="1"/>
          <p:nvPr/>
        </p:nvSpPr>
        <p:spPr>
          <a:xfrm>
            <a:off x="738231" y="914400"/>
            <a:ext cx="2024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Functions </a:t>
            </a:r>
            <a:r>
              <a:rPr lang="en-US"/>
              <a:t>to study: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F6A68E-6E09-E8FD-2455-321EECDB1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8815" y="2753659"/>
            <a:ext cx="3411636" cy="13506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C3079FE-153F-EBE3-B4EA-ABE0F452AF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552" y="2109115"/>
            <a:ext cx="3974727" cy="30485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A0C1BEA7-717F-D321-B4ED-922F99786F14}"/>
              </a:ext>
            </a:extLst>
          </p:cNvPr>
          <p:cNvGrpSpPr/>
          <p:nvPr/>
        </p:nvGrpSpPr>
        <p:grpSpPr>
          <a:xfrm>
            <a:off x="1616886" y="5400369"/>
            <a:ext cx="1958275" cy="582706"/>
            <a:chOff x="1616886" y="5400369"/>
            <a:chExt cx="1958275" cy="58270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B1633A0-6B68-387B-CE8E-926DFC4DDEE0}"/>
                </a:ext>
              </a:extLst>
            </p:cNvPr>
            <p:cNvSpPr/>
            <p:nvPr/>
          </p:nvSpPr>
          <p:spPr>
            <a:xfrm>
              <a:off x="1616886" y="540036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06037F0-96A2-20A5-0833-281A6D5589E7}"/>
                </a:ext>
              </a:extLst>
            </p:cNvPr>
            <p:cNvSpPr/>
            <p:nvPr/>
          </p:nvSpPr>
          <p:spPr>
            <a:xfrm>
              <a:off x="2208555" y="5400369"/>
              <a:ext cx="158508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61C78F0-7DAA-4670-FE33-6CD01ED93916}"/>
                </a:ext>
              </a:extLst>
            </p:cNvPr>
            <p:cNvCxnSpPr>
              <a:cxnSpLocks/>
              <a:stCxn id="8" idx="3"/>
            </p:cNvCxnSpPr>
            <p:nvPr/>
          </p:nvCxnSpPr>
          <p:spPr>
            <a:xfrm>
              <a:off x="2367063" y="5691722"/>
              <a:ext cx="396081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46E80DC-56BE-3847-3359-D0121328B3BF}"/>
                </a:ext>
              </a:extLst>
            </p:cNvPr>
            <p:cNvSpPr txBox="1"/>
            <p:nvPr/>
          </p:nvSpPr>
          <p:spPr>
            <a:xfrm>
              <a:off x="2763144" y="5507056"/>
              <a:ext cx="8120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nullptr</a:t>
              </a:r>
              <a:endParaRPr lang="en-US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1FCED63-390D-884A-3220-3E3388D2FD95}"/>
              </a:ext>
            </a:extLst>
          </p:cNvPr>
          <p:cNvGrpSpPr/>
          <p:nvPr/>
        </p:nvGrpSpPr>
        <p:grpSpPr>
          <a:xfrm>
            <a:off x="4932778" y="4647335"/>
            <a:ext cx="4211222" cy="582706"/>
            <a:chOff x="5210674" y="4647335"/>
            <a:chExt cx="4211222" cy="58270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7271957-A985-782B-9B41-C3079522C2BB}"/>
                </a:ext>
              </a:extLst>
            </p:cNvPr>
            <p:cNvGrpSpPr/>
            <p:nvPr/>
          </p:nvGrpSpPr>
          <p:grpSpPr>
            <a:xfrm>
              <a:off x="5210674" y="4647335"/>
              <a:ext cx="3438774" cy="582706"/>
              <a:chOff x="5615145" y="4719052"/>
              <a:chExt cx="3438774" cy="582706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9EE76FBF-8CBC-86F4-CA4E-301DF73B0A60}"/>
                  </a:ext>
                </a:extLst>
              </p:cNvPr>
              <p:cNvSpPr/>
              <p:nvPr/>
            </p:nvSpPr>
            <p:spPr>
              <a:xfrm>
                <a:off x="5615145" y="4719052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head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A8740F9A-B626-850A-F917-930F17933C4C}"/>
                  </a:ext>
                </a:extLst>
              </p:cNvPr>
              <p:cNvSpPr/>
              <p:nvPr/>
            </p:nvSpPr>
            <p:spPr>
              <a:xfrm>
                <a:off x="6206814" y="4719052"/>
                <a:ext cx="158508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AA6961E5-B489-3809-9C67-B6D100E111D5}"/>
                  </a:ext>
                </a:extLst>
              </p:cNvPr>
              <p:cNvCxnSpPr>
                <a:cxnSpLocks/>
                <a:stCxn id="11" idx="3"/>
              </p:cNvCxnSpPr>
              <p:nvPr/>
            </p:nvCxnSpPr>
            <p:spPr>
              <a:xfrm>
                <a:off x="6365322" y="5010405"/>
                <a:ext cx="396081" cy="4919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 w="med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56CFCE40-518C-2611-29F0-AA1CCD2B8ABA}"/>
                  </a:ext>
                </a:extLst>
              </p:cNvPr>
              <p:cNvSpPr/>
              <p:nvPr/>
            </p:nvSpPr>
            <p:spPr>
              <a:xfrm>
                <a:off x="6761403" y="4719052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DD724BA-E094-8C30-8336-87F193F109B8}"/>
                  </a:ext>
                </a:extLst>
              </p:cNvPr>
              <p:cNvSpPr/>
              <p:nvPr/>
            </p:nvSpPr>
            <p:spPr>
              <a:xfrm>
                <a:off x="7353072" y="4719052"/>
                <a:ext cx="158508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564E4A19-91D7-E20A-BE12-26E77798E8BC}"/>
                  </a:ext>
                </a:extLst>
              </p:cNvPr>
              <p:cNvCxnSpPr>
                <a:cxnSpLocks/>
                <a:stCxn id="14" idx="3"/>
              </p:cNvCxnSpPr>
              <p:nvPr/>
            </p:nvCxnSpPr>
            <p:spPr>
              <a:xfrm>
                <a:off x="7511580" y="5010405"/>
                <a:ext cx="396081" cy="4919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 w="med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6631F4F1-B270-FC1C-655F-64B675837ABD}"/>
                  </a:ext>
                </a:extLst>
              </p:cNvPr>
              <p:cNvSpPr/>
              <p:nvPr/>
            </p:nvSpPr>
            <p:spPr>
              <a:xfrm>
                <a:off x="7907661" y="4719052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7E1118A5-F100-D1B7-59A6-F625C91BD0C8}"/>
                  </a:ext>
                </a:extLst>
              </p:cNvPr>
              <p:cNvSpPr/>
              <p:nvPr/>
            </p:nvSpPr>
            <p:spPr>
              <a:xfrm>
                <a:off x="8499330" y="4719052"/>
                <a:ext cx="158508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AE8F4A24-6C0C-9ACD-B544-C8A90DAFD506}"/>
                  </a:ext>
                </a:extLst>
              </p:cNvPr>
              <p:cNvCxnSpPr>
                <a:cxnSpLocks/>
                <a:stCxn id="17" idx="3"/>
              </p:cNvCxnSpPr>
              <p:nvPr/>
            </p:nvCxnSpPr>
            <p:spPr>
              <a:xfrm>
                <a:off x="8657838" y="5010405"/>
                <a:ext cx="396081" cy="4919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 w="med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D8CBFE4-A64A-CBC1-2927-1CFA153E3DC8}"/>
                </a:ext>
              </a:extLst>
            </p:cNvPr>
            <p:cNvSpPr txBox="1"/>
            <p:nvPr/>
          </p:nvSpPr>
          <p:spPr>
            <a:xfrm>
              <a:off x="8609879" y="4738188"/>
              <a:ext cx="8120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nullptr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53092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6FA6A43-5DF0-2B4C-A0C8-FDC95A939F5E}"/>
              </a:ext>
            </a:extLst>
          </p:cNvPr>
          <p:cNvSpPr txBox="1"/>
          <p:nvPr/>
        </p:nvSpPr>
        <p:spPr>
          <a:xfrm>
            <a:off x="304203" y="2011247"/>
            <a:ext cx="24142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ADT (array vs list)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C9E20E-3E69-B14C-9C6A-01133D22EE67}"/>
              </a:ext>
            </a:extLst>
          </p:cNvPr>
          <p:cNvSpPr txBox="1"/>
          <p:nvPr/>
        </p:nvSpPr>
        <p:spPr>
          <a:xfrm>
            <a:off x="2652808" y="2730944"/>
            <a:ext cx="13070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FF0000"/>
                </a:solidFill>
              </a:rPr>
              <a:t>ArrayList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6D4935-5DFE-F447-A186-4E8BB59B7E3A}"/>
              </a:ext>
            </a:extLst>
          </p:cNvPr>
          <p:cNvSpPr txBox="1"/>
          <p:nvPr/>
        </p:nvSpPr>
        <p:spPr>
          <a:xfrm>
            <a:off x="7707645" y="3522248"/>
            <a:ext cx="14363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2">
                    <a:lumMod val="65000"/>
                  </a:schemeClr>
                </a:solidFill>
              </a:rPr>
              <a:t>Recursion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6FE1AF-55AA-CD4A-A3AC-C8E1E44A8F33}"/>
              </a:ext>
            </a:extLst>
          </p:cNvPr>
          <p:cNvSpPr txBox="1"/>
          <p:nvPr/>
        </p:nvSpPr>
        <p:spPr>
          <a:xfrm>
            <a:off x="353694" y="3686023"/>
            <a:ext cx="21850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2">
                    <a:lumMod val="65000"/>
                  </a:schemeClr>
                </a:solidFill>
              </a:rPr>
              <a:t>Search Problem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4AEE59E-8EEA-E84C-9DF4-3D402F2A157A}"/>
              </a:ext>
            </a:extLst>
          </p:cNvPr>
          <p:cNvSpPr/>
          <p:nvPr/>
        </p:nvSpPr>
        <p:spPr>
          <a:xfrm>
            <a:off x="2721626" y="4821251"/>
            <a:ext cx="28217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65000"/>
                  </a:schemeClr>
                </a:solidFill>
                <a:sym typeface="Wingdings" pitchFamily="2" charset="2"/>
              </a:rPr>
              <a:t>Binary tree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34140A-D184-224C-897D-15CC7D866B1B}"/>
              </a:ext>
            </a:extLst>
          </p:cNvPr>
          <p:cNvSpPr txBox="1"/>
          <p:nvPr/>
        </p:nvSpPr>
        <p:spPr>
          <a:xfrm>
            <a:off x="7707645" y="4054408"/>
            <a:ext cx="1098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2">
                    <a:lumMod val="65000"/>
                  </a:schemeClr>
                </a:solidFill>
              </a:rPr>
              <a:t>Sorting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1A68A56-AC4E-8E41-A5B5-AB887D32DFA8}"/>
              </a:ext>
            </a:extLst>
          </p:cNvPr>
          <p:cNvSpPr/>
          <p:nvPr/>
        </p:nvSpPr>
        <p:spPr>
          <a:xfrm>
            <a:off x="5739348" y="3592743"/>
            <a:ext cx="156989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65000"/>
                  </a:schemeClr>
                </a:solidFill>
                <a:sym typeface="Wingdings" pitchFamily="2" charset="2"/>
              </a:rPr>
              <a:t>Hash table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4D30D5-98CE-D641-B1AB-76DB0FFDBBC8}"/>
              </a:ext>
            </a:extLst>
          </p:cNvPr>
          <p:cNvSpPr txBox="1"/>
          <p:nvPr/>
        </p:nvSpPr>
        <p:spPr>
          <a:xfrm>
            <a:off x="5735564" y="2681217"/>
            <a:ext cx="862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2">
                    <a:lumMod val="65000"/>
                  </a:schemeClr>
                </a:solidFill>
              </a:rPr>
              <a:t>Stack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336BBE-A629-2843-AB0A-7DAD7B633A33}"/>
              </a:ext>
            </a:extLst>
          </p:cNvPr>
          <p:cNvSpPr txBox="1"/>
          <p:nvPr/>
        </p:nvSpPr>
        <p:spPr>
          <a:xfrm>
            <a:off x="5735564" y="3107968"/>
            <a:ext cx="1037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2">
                    <a:lumMod val="65000"/>
                  </a:schemeClr>
                </a:solidFill>
              </a:rPr>
              <a:t>Queue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6FAAAD1-BCAE-3A49-B650-EC21022A7E1F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959832" y="2961777"/>
            <a:ext cx="1642110" cy="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3F25138E-E9D2-234D-AA24-B9E100D3DC9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545438" y="2408061"/>
            <a:ext cx="488865" cy="1141479"/>
          </a:xfrm>
          <a:prstGeom prst="bentConnector2">
            <a:avLst/>
          </a:prstGeom>
          <a:ln>
            <a:solidFill>
              <a:schemeClr val="bg2">
                <a:lumMod val="50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93EA22DF-8313-A142-BBC7-E6E0112DDE5D}"/>
              </a:ext>
            </a:extLst>
          </p:cNvPr>
          <p:cNvCxnSpPr>
            <a:cxnSpLocks/>
            <a:stCxn id="7" idx="2"/>
            <a:endCxn id="8" idx="1"/>
          </p:cNvCxnSpPr>
          <p:nvPr/>
        </p:nvCxnSpPr>
        <p:spPr>
          <a:xfrm rot="16200000" flipH="1">
            <a:off x="1631733" y="3962191"/>
            <a:ext cx="904396" cy="1275389"/>
          </a:xfrm>
          <a:prstGeom prst="bentConnector2">
            <a:avLst/>
          </a:prstGeom>
          <a:ln>
            <a:solidFill>
              <a:schemeClr val="bg2">
                <a:lumMod val="50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B463525-C98A-2247-84A4-252EBDC2EF9D}"/>
              </a:ext>
            </a:extLst>
          </p:cNvPr>
          <p:cNvSpPr txBox="1"/>
          <p:nvPr/>
        </p:nvSpPr>
        <p:spPr>
          <a:xfrm rot="1336269">
            <a:off x="6156729" y="2531459"/>
            <a:ext cx="17760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2">
                    <a:lumMod val="65000"/>
                  </a:schemeClr>
                </a:solidFill>
              </a:rPr>
              <a:t>One-dimensional ADT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F0CCD1-2B83-E042-ADB0-DDD3D93FC745}"/>
              </a:ext>
            </a:extLst>
          </p:cNvPr>
          <p:cNvSpPr txBox="1"/>
          <p:nvPr/>
        </p:nvSpPr>
        <p:spPr>
          <a:xfrm rot="1336269">
            <a:off x="4034999" y="4898194"/>
            <a:ext cx="18450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2">
                    <a:lumMod val="65000"/>
                  </a:schemeClr>
                </a:solidFill>
              </a:rPr>
              <a:t>multi-dimensional ADT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E17D03EE-D039-57EE-B7E5-168EDC3D9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are we at now?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94BB1A3-DCC4-F078-84D0-4B24FBA9E742}"/>
              </a:ext>
            </a:extLst>
          </p:cNvPr>
          <p:cNvSpPr txBox="1"/>
          <p:nvPr/>
        </p:nvSpPr>
        <p:spPr>
          <a:xfrm>
            <a:off x="2655397" y="3161824"/>
            <a:ext cx="1447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LinkedList</a:t>
            </a:r>
          </a:p>
        </p:txBody>
      </p:sp>
    </p:spTree>
    <p:extLst>
      <p:ext uri="{BB962C8B-B14F-4D97-AF65-F5344CB8AC3E}">
        <p14:creationId xmlns:p14="http://schemas.microsoft.com/office/powerpoint/2010/main" val="42013210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5B1CF-09D0-FF44-B44F-1943DA1A22AF}"/>
              </a:ext>
            </a:extLst>
          </p:cNvPr>
          <p:cNvSpPr txBox="1"/>
          <p:nvPr/>
        </p:nvSpPr>
        <p:spPr>
          <a:xfrm>
            <a:off x="738231" y="914400"/>
            <a:ext cx="2024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Functions </a:t>
            </a:r>
            <a:r>
              <a:rPr lang="en-US"/>
              <a:t>to study: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0CC6E8-1F4E-0AC3-AB5A-6B0C5E326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050" y="1835150"/>
            <a:ext cx="6311900" cy="3187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06CD7B79-6805-5123-B02E-4975B1199DE6}"/>
              </a:ext>
            </a:extLst>
          </p:cNvPr>
          <p:cNvGrpSpPr/>
          <p:nvPr/>
        </p:nvGrpSpPr>
        <p:grpSpPr>
          <a:xfrm>
            <a:off x="2763144" y="5507946"/>
            <a:ext cx="4211222" cy="582706"/>
            <a:chOff x="5210674" y="4647335"/>
            <a:chExt cx="4211222" cy="58270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5B17380-DD49-CB0D-04B6-BD3CABD08556}"/>
                </a:ext>
              </a:extLst>
            </p:cNvPr>
            <p:cNvGrpSpPr/>
            <p:nvPr/>
          </p:nvGrpSpPr>
          <p:grpSpPr>
            <a:xfrm>
              <a:off x="5210674" y="4647335"/>
              <a:ext cx="3438774" cy="582706"/>
              <a:chOff x="5615145" y="4719052"/>
              <a:chExt cx="3438774" cy="582706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76BAC491-2F70-F6C5-FBD0-5688D43A6E57}"/>
                  </a:ext>
                </a:extLst>
              </p:cNvPr>
              <p:cNvSpPr/>
              <p:nvPr/>
            </p:nvSpPr>
            <p:spPr>
              <a:xfrm>
                <a:off x="5615145" y="4719052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head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0392141E-0230-030C-9357-BDC3B994E019}"/>
                  </a:ext>
                </a:extLst>
              </p:cNvPr>
              <p:cNvSpPr/>
              <p:nvPr/>
            </p:nvSpPr>
            <p:spPr>
              <a:xfrm>
                <a:off x="6206814" y="4719052"/>
                <a:ext cx="158508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8B0F52EF-D7B9-646B-646F-9E70A2FF7296}"/>
                  </a:ext>
                </a:extLst>
              </p:cNvPr>
              <p:cNvCxnSpPr>
                <a:cxnSpLocks/>
                <a:stCxn id="10" idx="3"/>
              </p:cNvCxnSpPr>
              <p:nvPr/>
            </p:nvCxnSpPr>
            <p:spPr>
              <a:xfrm>
                <a:off x="6365322" y="5010405"/>
                <a:ext cx="396081" cy="4919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 w="med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8B746E82-6148-C3A0-0565-B6BC527FE8E7}"/>
                  </a:ext>
                </a:extLst>
              </p:cNvPr>
              <p:cNvSpPr/>
              <p:nvPr/>
            </p:nvSpPr>
            <p:spPr>
              <a:xfrm>
                <a:off x="6761403" y="4719052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A142058E-7068-376F-EA16-07EA1CEEEC28}"/>
                  </a:ext>
                </a:extLst>
              </p:cNvPr>
              <p:cNvSpPr/>
              <p:nvPr/>
            </p:nvSpPr>
            <p:spPr>
              <a:xfrm>
                <a:off x="7353072" y="4719052"/>
                <a:ext cx="158508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759DE2B5-4EDD-9ECF-1670-300BB484E1FE}"/>
                  </a:ext>
                </a:extLst>
              </p:cNvPr>
              <p:cNvCxnSpPr>
                <a:cxnSpLocks/>
                <a:stCxn id="13" idx="3"/>
              </p:cNvCxnSpPr>
              <p:nvPr/>
            </p:nvCxnSpPr>
            <p:spPr>
              <a:xfrm>
                <a:off x="7511580" y="5010405"/>
                <a:ext cx="396081" cy="4919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 w="med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3B6CE4F-3F9F-E4F0-4B99-43B14B3427A6}"/>
                  </a:ext>
                </a:extLst>
              </p:cNvPr>
              <p:cNvSpPr/>
              <p:nvPr/>
            </p:nvSpPr>
            <p:spPr>
              <a:xfrm>
                <a:off x="7907661" y="4719052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AA5BE9E-733B-3F70-00A7-7C0D385D67D4}"/>
                  </a:ext>
                </a:extLst>
              </p:cNvPr>
              <p:cNvSpPr/>
              <p:nvPr/>
            </p:nvSpPr>
            <p:spPr>
              <a:xfrm>
                <a:off x="8499330" y="4719052"/>
                <a:ext cx="158508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183BCDC5-CCA1-BDB1-26D0-E2AB2C093CCE}"/>
                  </a:ext>
                </a:extLst>
              </p:cNvPr>
              <p:cNvCxnSpPr>
                <a:cxnSpLocks/>
                <a:stCxn id="16" idx="3"/>
              </p:cNvCxnSpPr>
              <p:nvPr/>
            </p:nvCxnSpPr>
            <p:spPr>
              <a:xfrm>
                <a:off x="8657838" y="5010405"/>
                <a:ext cx="396081" cy="4919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 w="med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6E15A84-7A82-A20B-2744-1650E131C729}"/>
                </a:ext>
              </a:extLst>
            </p:cNvPr>
            <p:cNvSpPr txBox="1"/>
            <p:nvPr/>
          </p:nvSpPr>
          <p:spPr>
            <a:xfrm>
              <a:off x="8609879" y="4738188"/>
              <a:ext cx="8120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nullptr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798253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5B1CF-09D0-FF44-B44F-1943DA1A22AF}"/>
              </a:ext>
            </a:extLst>
          </p:cNvPr>
          <p:cNvSpPr txBox="1"/>
          <p:nvPr/>
        </p:nvSpPr>
        <p:spPr>
          <a:xfrm>
            <a:off x="738231" y="914400"/>
            <a:ext cx="2024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Functions </a:t>
            </a:r>
            <a:r>
              <a:rPr lang="en-US"/>
              <a:t>to study: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42C583-B9D7-39F2-D0E2-7097E9299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8257" y="276376"/>
            <a:ext cx="3702683" cy="38368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E506A6E5-C45F-E6B1-A4B2-FB1457C98B85}"/>
              </a:ext>
            </a:extLst>
          </p:cNvPr>
          <p:cNvGrpSpPr/>
          <p:nvPr/>
        </p:nvGrpSpPr>
        <p:grpSpPr>
          <a:xfrm>
            <a:off x="300158" y="3729317"/>
            <a:ext cx="3524521" cy="488577"/>
            <a:chOff x="5210674" y="4647335"/>
            <a:chExt cx="4203552" cy="58270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D74E647-676A-AD04-1838-166BB75FDE2D}"/>
                </a:ext>
              </a:extLst>
            </p:cNvPr>
            <p:cNvGrpSpPr/>
            <p:nvPr/>
          </p:nvGrpSpPr>
          <p:grpSpPr>
            <a:xfrm>
              <a:off x="5210674" y="4647335"/>
              <a:ext cx="3438774" cy="582706"/>
              <a:chOff x="5615145" y="4719052"/>
              <a:chExt cx="3438774" cy="582706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C8B7789-3657-21FF-358F-3C5C8F5C3145}"/>
                  </a:ext>
                </a:extLst>
              </p:cNvPr>
              <p:cNvSpPr/>
              <p:nvPr/>
            </p:nvSpPr>
            <p:spPr>
              <a:xfrm>
                <a:off x="5615145" y="4719052"/>
                <a:ext cx="591670" cy="582706"/>
              </a:xfrm>
              <a:prstGeom prst="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</a:rPr>
                  <a:t>head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CC30EAF-4C76-B677-D59A-DE321D42606B}"/>
                  </a:ext>
                </a:extLst>
              </p:cNvPr>
              <p:cNvSpPr/>
              <p:nvPr/>
            </p:nvSpPr>
            <p:spPr>
              <a:xfrm>
                <a:off x="6206814" y="4719052"/>
                <a:ext cx="158508" cy="582706"/>
              </a:xfrm>
              <a:prstGeom prst="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AADE4002-B004-FC47-724F-121735099357}"/>
                  </a:ext>
                </a:extLst>
              </p:cNvPr>
              <p:cNvCxnSpPr>
                <a:cxnSpLocks/>
                <a:stCxn id="9" idx="3"/>
              </p:cNvCxnSpPr>
              <p:nvPr/>
            </p:nvCxnSpPr>
            <p:spPr>
              <a:xfrm>
                <a:off x="6365322" y="5010405"/>
                <a:ext cx="396081" cy="4919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 w="med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1D3AF316-9E94-67BB-1A58-4012E44E1F27}"/>
                  </a:ext>
                </a:extLst>
              </p:cNvPr>
              <p:cNvSpPr/>
              <p:nvPr/>
            </p:nvSpPr>
            <p:spPr>
              <a:xfrm>
                <a:off x="6761403" y="4719052"/>
                <a:ext cx="591670" cy="582706"/>
              </a:xfrm>
              <a:prstGeom prst="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5691AF6-7C3C-DFCA-C937-31C903CA29FD}"/>
                  </a:ext>
                </a:extLst>
              </p:cNvPr>
              <p:cNvSpPr/>
              <p:nvPr/>
            </p:nvSpPr>
            <p:spPr>
              <a:xfrm>
                <a:off x="7353072" y="4719052"/>
                <a:ext cx="158508" cy="582706"/>
              </a:xfrm>
              <a:prstGeom prst="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7DACB21F-1B4C-68D2-F700-5B4DDA3FAB99}"/>
                  </a:ext>
                </a:extLst>
              </p:cNvPr>
              <p:cNvCxnSpPr>
                <a:cxnSpLocks/>
                <a:stCxn id="12" idx="3"/>
              </p:cNvCxnSpPr>
              <p:nvPr/>
            </p:nvCxnSpPr>
            <p:spPr>
              <a:xfrm>
                <a:off x="7511580" y="5010405"/>
                <a:ext cx="396081" cy="4919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 w="med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5E420EB-CC1E-A856-EA7C-205295779C49}"/>
                  </a:ext>
                </a:extLst>
              </p:cNvPr>
              <p:cNvSpPr/>
              <p:nvPr/>
            </p:nvSpPr>
            <p:spPr>
              <a:xfrm>
                <a:off x="7907661" y="4719052"/>
                <a:ext cx="591670" cy="582706"/>
              </a:xfrm>
              <a:prstGeom prst="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A9CB6AF-65FA-A22A-473F-4F3918A46CA2}"/>
                  </a:ext>
                </a:extLst>
              </p:cNvPr>
              <p:cNvSpPr/>
              <p:nvPr/>
            </p:nvSpPr>
            <p:spPr>
              <a:xfrm>
                <a:off x="8499330" y="4719052"/>
                <a:ext cx="158508" cy="582706"/>
              </a:xfrm>
              <a:prstGeom prst="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A670057C-4F16-5322-6432-5387FD8EA2D6}"/>
                  </a:ext>
                </a:extLst>
              </p:cNvPr>
              <p:cNvCxnSpPr>
                <a:cxnSpLocks/>
                <a:stCxn id="15" idx="3"/>
              </p:cNvCxnSpPr>
              <p:nvPr/>
            </p:nvCxnSpPr>
            <p:spPr>
              <a:xfrm>
                <a:off x="8657838" y="5010405"/>
                <a:ext cx="396081" cy="4919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 w="med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339DBE-4C55-B5D5-6731-3C2CF68B0392}"/>
                </a:ext>
              </a:extLst>
            </p:cNvPr>
            <p:cNvSpPr txBox="1"/>
            <p:nvPr/>
          </p:nvSpPr>
          <p:spPr>
            <a:xfrm>
              <a:off x="8609879" y="4738188"/>
              <a:ext cx="804347" cy="3670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err="1"/>
                <a:t>nullptr</a:t>
              </a:r>
              <a:endParaRPr lang="en-US" sz="1400" dirty="0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CDB80051-B4FA-6520-8107-2315C207808C}"/>
              </a:ext>
            </a:extLst>
          </p:cNvPr>
          <p:cNvSpPr/>
          <p:nvPr/>
        </p:nvSpPr>
        <p:spPr>
          <a:xfrm>
            <a:off x="300156" y="4820771"/>
            <a:ext cx="496093" cy="488577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head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251DDFA-4B05-1F1F-9B6D-71638D046C3D}"/>
              </a:ext>
            </a:extLst>
          </p:cNvPr>
          <p:cNvSpPr/>
          <p:nvPr/>
        </p:nvSpPr>
        <p:spPr>
          <a:xfrm>
            <a:off x="796248" y="4820771"/>
            <a:ext cx="132903" cy="488577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A2D735F-3E31-1C71-B424-7CF7D54331CA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929151" y="5065059"/>
            <a:ext cx="332099" cy="4124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DEFFAF78-5CE6-E4AE-670C-16C9CB8DEEF7}"/>
              </a:ext>
            </a:extLst>
          </p:cNvPr>
          <p:cNvSpPr/>
          <p:nvPr/>
        </p:nvSpPr>
        <p:spPr>
          <a:xfrm>
            <a:off x="1261250" y="4820771"/>
            <a:ext cx="496093" cy="488577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C1210D1-A529-E735-97BA-B698B20F8CFC}"/>
              </a:ext>
            </a:extLst>
          </p:cNvPr>
          <p:cNvSpPr/>
          <p:nvPr/>
        </p:nvSpPr>
        <p:spPr>
          <a:xfrm>
            <a:off x="1757342" y="4820771"/>
            <a:ext cx="132903" cy="488577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8FA5A50-88F7-ADAE-2F7E-5D4418494590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1890245" y="5065059"/>
            <a:ext cx="332099" cy="4124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0E499069-468A-6B78-7C43-8808A566B0FB}"/>
              </a:ext>
            </a:extLst>
          </p:cNvPr>
          <p:cNvSpPr/>
          <p:nvPr/>
        </p:nvSpPr>
        <p:spPr>
          <a:xfrm>
            <a:off x="2222344" y="4820771"/>
            <a:ext cx="496093" cy="488577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713EA4F-229C-E8F9-346F-9F7A2E525D9D}"/>
              </a:ext>
            </a:extLst>
          </p:cNvPr>
          <p:cNvSpPr/>
          <p:nvPr/>
        </p:nvSpPr>
        <p:spPr>
          <a:xfrm>
            <a:off x="2718436" y="4820771"/>
            <a:ext cx="132903" cy="488577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93FB448-995D-EA77-DDBF-B1F5F4EEBD82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2851339" y="5065059"/>
            <a:ext cx="332099" cy="4124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4AE9D1FB-0512-1102-5547-5F7531E79845}"/>
              </a:ext>
            </a:extLst>
          </p:cNvPr>
          <p:cNvSpPr/>
          <p:nvPr/>
        </p:nvSpPr>
        <p:spPr>
          <a:xfrm>
            <a:off x="3150261" y="4820771"/>
            <a:ext cx="496093" cy="488577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04E1209-3628-9701-27ED-7A775246F92D}"/>
              </a:ext>
            </a:extLst>
          </p:cNvPr>
          <p:cNvSpPr/>
          <p:nvPr/>
        </p:nvSpPr>
        <p:spPr>
          <a:xfrm>
            <a:off x="3646353" y="4820771"/>
            <a:ext cx="132903" cy="488577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D6ECB1F-6EE2-79A6-4ACD-0C2EB9C9CAE5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3779256" y="5065059"/>
            <a:ext cx="332099" cy="4124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A155D83-F205-D435-FB28-7EA59B380BB2}"/>
              </a:ext>
            </a:extLst>
          </p:cNvPr>
          <p:cNvSpPr txBox="1"/>
          <p:nvPr/>
        </p:nvSpPr>
        <p:spPr>
          <a:xfrm>
            <a:off x="4078178" y="4896948"/>
            <a:ext cx="6744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nullptr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5974727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5B1CF-09D0-FF44-B44F-1943DA1A22AF}"/>
              </a:ext>
            </a:extLst>
          </p:cNvPr>
          <p:cNvSpPr txBox="1"/>
          <p:nvPr/>
        </p:nvSpPr>
        <p:spPr>
          <a:xfrm>
            <a:off x="738231" y="914400"/>
            <a:ext cx="2024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Functions </a:t>
            </a:r>
            <a:r>
              <a:rPr lang="en-US"/>
              <a:t>to study: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467A15-444D-4D58-510E-7774038E62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5011" y="1011519"/>
            <a:ext cx="4048854" cy="38204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6527C80D-4452-7FCF-3B19-CFBDB65AA619}"/>
              </a:ext>
            </a:extLst>
          </p:cNvPr>
          <p:cNvGrpSpPr/>
          <p:nvPr/>
        </p:nvGrpSpPr>
        <p:grpSpPr>
          <a:xfrm>
            <a:off x="315944" y="4342535"/>
            <a:ext cx="1146258" cy="582706"/>
            <a:chOff x="315944" y="4342535"/>
            <a:chExt cx="1146258" cy="58270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DBF685F-8056-37EF-3C5D-D108DFA35170}"/>
                </a:ext>
              </a:extLst>
            </p:cNvPr>
            <p:cNvSpPr/>
            <p:nvPr/>
          </p:nvSpPr>
          <p:spPr>
            <a:xfrm>
              <a:off x="315944" y="434253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head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DDCF896-4F80-EBFF-DB62-5FF23A30A079}"/>
                </a:ext>
              </a:extLst>
            </p:cNvPr>
            <p:cNvSpPr/>
            <p:nvPr/>
          </p:nvSpPr>
          <p:spPr>
            <a:xfrm>
              <a:off x="907613" y="4342535"/>
              <a:ext cx="158508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46C8B18F-2ABA-ECE0-FC4E-83A27DF6A3CE}"/>
                </a:ext>
              </a:extLst>
            </p:cNvPr>
            <p:cNvCxnSpPr>
              <a:cxnSpLocks/>
              <a:stCxn id="9" idx="3"/>
            </p:cNvCxnSpPr>
            <p:nvPr/>
          </p:nvCxnSpPr>
          <p:spPr>
            <a:xfrm>
              <a:off x="1066121" y="4633888"/>
              <a:ext cx="396081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375AE9A-C670-624E-C8B1-4709BBC7EF56}"/>
              </a:ext>
            </a:extLst>
          </p:cNvPr>
          <p:cNvGrpSpPr/>
          <p:nvPr/>
        </p:nvGrpSpPr>
        <p:grpSpPr>
          <a:xfrm>
            <a:off x="1462202" y="4342535"/>
            <a:ext cx="1146258" cy="582706"/>
            <a:chOff x="1462202" y="4342535"/>
            <a:chExt cx="1146258" cy="58270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31C19D5-0132-795A-04D8-F47225D47D1B}"/>
                </a:ext>
              </a:extLst>
            </p:cNvPr>
            <p:cNvSpPr/>
            <p:nvPr/>
          </p:nvSpPr>
          <p:spPr>
            <a:xfrm>
              <a:off x="1462202" y="434253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8B22B5D-7243-C9C6-B629-76F18CB772C0}"/>
                </a:ext>
              </a:extLst>
            </p:cNvPr>
            <p:cNvSpPr/>
            <p:nvPr/>
          </p:nvSpPr>
          <p:spPr>
            <a:xfrm>
              <a:off x="2053871" y="4342535"/>
              <a:ext cx="158508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66D7F634-AEF3-D22B-7D8C-E8FC4C1A5F89}"/>
                </a:ext>
              </a:extLst>
            </p:cNvPr>
            <p:cNvCxnSpPr>
              <a:cxnSpLocks/>
              <a:stCxn id="12" idx="3"/>
            </p:cNvCxnSpPr>
            <p:nvPr/>
          </p:nvCxnSpPr>
          <p:spPr>
            <a:xfrm>
              <a:off x="2212379" y="4633888"/>
              <a:ext cx="396081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4C495AF-7BD4-BDFC-43BC-E9B7FB15F42E}"/>
              </a:ext>
            </a:extLst>
          </p:cNvPr>
          <p:cNvGrpSpPr/>
          <p:nvPr/>
        </p:nvGrpSpPr>
        <p:grpSpPr>
          <a:xfrm>
            <a:off x="2608460" y="4342535"/>
            <a:ext cx="1918706" cy="582706"/>
            <a:chOff x="2608460" y="4342535"/>
            <a:chExt cx="1918706" cy="582706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95AB9D9-8F15-FAD6-A435-BA7B358A8F7B}"/>
                </a:ext>
              </a:extLst>
            </p:cNvPr>
            <p:cNvSpPr/>
            <p:nvPr/>
          </p:nvSpPr>
          <p:spPr>
            <a:xfrm>
              <a:off x="2608460" y="434253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CEFBEDF-0F86-5AE8-BCA8-71E8A6EEDEE2}"/>
                </a:ext>
              </a:extLst>
            </p:cNvPr>
            <p:cNvSpPr/>
            <p:nvPr/>
          </p:nvSpPr>
          <p:spPr>
            <a:xfrm>
              <a:off x="3200129" y="4342535"/>
              <a:ext cx="158508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12469D1C-02AA-2FCC-B9DA-63F9B4413E55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>
              <a:off x="3358637" y="4633888"/>
              <a:ext cx="396081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60B6E2B-1B48-9A2C-C3C4-C8B58F3A7475}"/>
                </a:ext>
              </a:extLst>
            </p:cNvPr>
            <p:cNvSpPr txBox="1"/>
            <p:nvPr/>
          </p:nvSpPr>
          <p:spPr>
            <a:xfrm>
              <a:off x="3715149" y="4433388"/>
              <a:ext cx="8120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nullptr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12713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849329A-19ED-8149-9822-F2DB77C9F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7" y="486945"/>
            <a:ext cx="7768748" cy="876564"/>
          </a:xfrm>
          <a:ln>
            <a:noFill/>
          </a:ln>
        </p:spPr>
        <p:txBody>
          <a:bodyPr/>
          <a:lstStyle/>
          <a:p>
            <a:r>
              <a:rPr lang="en-US" dirty="0"/>
              <a:t>Performance Validation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B9D7D8A-C2BB-DB4A-BE68-D70337CEDA3B}"/>
              </a:ext>
            </a:extLst>
          </p:cNvPr>
          <p:cNvGrpSpPr/>
          <p:nvPr/>
        </p:nvGrpSpPr>
        <p:grpSpPr>
          <a:xfrm>
            <a:off x="1517910" y="2019458"/>
            <a:ext cx="3931656" cy="514899"/>
            <a:chOff x="2357719" y="3316067"/>
            <a:chExt cx="4141687" cy="58270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AF0B9AB-1F98-0043-92BD-F1DA5E5923EE}"/>
                </a:ext>
              </a:extLst>
            </p:cNvPr>
            <p:cNvSpPr/>
            <p:nvPr/>
          </p:nvSpPr>
          <p:spPr>
            <a:xfrm>
              <a:off x="2357719" y="3316067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1EE8765-0CD8-D741-83B0-1D45220DA6ED}"/>
                </a:ext>
              </a:extLst>
            </p:cNvPr>
            <p:cNvSpPr/>
            <p:nvPr/>
          </p:nvSpPr>
          <p:spPr>
            <a:xfrm>
              <a:off x="2949389" y="3316067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2F39219-F749-FD40-9F1B-DF54E1F5F593}"/>
                </a:ext>
              </a:extLst>
            </p:cNvPr>
            <p:cNvSpPr/>
            <p:nvPr/>
          </p:nvSpPr>
          <p:spPr>
            <a:xfrm>
              <a:off x="3541059" y="3316067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A08CC8C-56D1-2745-B0D8-1D0D8E19ECEE}"/>
                </a:ext>
              </a:extLst>
            </p:cNvPr>
            <p:cNvSpPr/>
            <p:nvPr/>
          </p:nvSpPr>
          <p:spPr>
            <a:xfrm>
              <a:off x="4132729" y="3316067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0095A6B-C180-0F45-A019-3A3090B12BFF}"/>
                </a:ext>
              </a:extLst>
            </p:cNvPr>
            <p:cNvSpPr/>
            <p:nvPr/>
          </p:nvSpPr>
          <p:spPr>
            <a:xfrm>
              <a:off x="4724399" y="3316067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2AA3535-245E-8C4F-B826-79857BE0D539}"/>
                </a:ext>
              </a:extLst>
            </p:cNvPr>
            <p:cNvSpPr/>
            <p:nvPr/>
          </p:nvSpPr>
          <p:spPr>
            <a:xfrm>
              <a:off x="5316069" y="3316067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4E893FC-E0A0-BA49-BB94-4FEBCAA5F1B7}"/>
                </a:ext>
              </a:extLst>
            </p:cNvPr>
            <p:cNvSpPr/>
            <p:nvPr/>
          </p:nvSpPr>
          <p:spPr>
            <a:xfrm>
              <a:off x="5907736" y="3316067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2B95CEC-70B6-9747-BFA1-9BF22AF53CD9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1798743" y="2534357"/>
            <a:ext cx="0" cy="574893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9D4C1DE-DAB6-EF42-982A-FD74B3C28CC3}"/>
              </a:ext>
            </a:extLst>
          </p:cNvPr>
          <p:cNvSpPr txBox="1"/>
          <p:nvPr/>
        </p:nvSpPr>
        <p:spPr>
          <a:xfrm>
            <a:off x="1301083" y="3109250"/>
            <a:ext cx="155698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add(0, </a:t>
            </a:r>
            <a:r>
              <a:rPr lang="en-US" dirty="0" err="1">
                <a:solidFill>
                  <a:srgbClr val="FF0000"/>
                </a:solidFill>
              </a:rPr>
              <a:t>val</a:t>
            </a:r>
            <a:r>
              <a:rPr lang="en-US" dirty="0">
                <a:solidFill>
                  <a:srgbClr val="FF0000"/>
                </a:solidFill>
              </a:rPr>
              <a:t>)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42BD68A-67BB-054A-ACF1-B53219F1CE7E}"/>
              </a:ext>
            </a:extLst>
          </p:cNvPr>
          <p:cNvGrpSpPr/>
          <p:nvPr/>
        </p:nvGrpSpPr>
        <p:grpSpPr>
          <a:xfrm>
            <a:off x="304319" y="4199314"/>
            <a:ext cx="8420934" cy="1059436"/>
            <a:chOff x="261894" y="4038165"/>
            <a:chExt cx="8870786" cy="1198953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43642A8-866A-A149-9057-2552358A446F}"/>
                </a:ext>
              </a:extLst>
            </p:cNvPr>
            <p:cNvSpPr/>
            <p:nvPr/>
          </p:nvSpPr>
          <p:spPr>
            <a:xfrm>
              <a:off x="1748012" y="4038165"/>
              <a:ext cx="591670" cy="592544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BB4EB62-6389-E748-837F-DDC78ED8A46D}"/>
                </a:ext>
              </a:extLst>
            </p:cNvPr>
            <p:cNvSpPr/>
            <p:nvPr/>
          </p:nvSpPr>
          <p:spPr>
            <a:xfrm>
              <a:off x="2894270" y="4038165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A029086-DC58-224F-9332-772F68962983}"/>
                </a:ext>
              </a:extLst>
            </p:cNvPr>
            <p:cNvSpPr/>
            <p:nvPr/>
          </p:nvSpPr>
          <p:spPr>
            <a:xfrm>
              <a:off x="3485939" y="4038165"/>
              <a:ext cx="160949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C760B77-E124-CB4C-9542-2CC3B0812564}"/>
                </a:ext>
              </a:extLst>
            </p:cNvPr>
            <p:cNvSpPr/>
            <p:nvPr/>
          </p:nvSpPr>
          <p:spPr>
            <a:xfrm>
              <a:off x="4040528" y="4038165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6F22142-117E-EE4C-B665-B07C384257E8}"/>
                </a:ext>
              </a:extLst>
            </p:cNvPr>
            <p:cNvSpPr/>
            <p:nvPr/>
          </p:nvSpPr>
          <p:spPr>
            <a:xfrm>
              <a:off x="4632197" y="4038165"/>
              <a:ext cx="160949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36165F6-48D0-6C42-A137-E68B460D4961}"/>
                </a:ext>
              </a:extLst>
            </p:cNvPr>
            <p:cNvSpPr/>
            <p:nvPr/>
          </p:nvSpPr>
          <p:spPr>
            <a:xfrm>
              <a:off x="5186786" y="4038165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6CB288E-7FB8-324C-AC3B-B6FA772C9FBA}"/>
                </a:ext>
              </a:extLst>
            </p:cNvPr>
            <p:cNvSpPr/>
            <p:nvPr/>
          </p:nvSpPr>
          <p:spPr>
            <a:xfrm>
              <a:off x="5778455" y="4038165"/>
              <a:ext cx="160949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3BA9E8D-4A64-9E46-B90B-ACCA3C4BDF8B}"/>
                </a:ext>
              </a:extLst>
            </p:cNvPr>
            <p:cNvSpPr/>
            <p:nvPr/>
          </p:nvSpPr>
          <p:spPr>
            <a:xfrm>
              <a:off x="6333044" y="4038165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E784341-DDD6-154A-8ED8-13F4695DDF5C}"/>
                </a:ext>
              </a:extLst>
            </p:cNvPr>
            <p:cNvSpPr/>
            <p:nvPr/>
          </p:nvSpPr>
          <p:spPr>
            <a:xfrm>
              <a:off x="6924713" y="4038165"/>
              <a:ext cx="160949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A16A0F6-A656-CD41-8051-1F2AC5BE7F1C}"/>
                </a:ext>
              </a:extLst>
            </p:cNvPr>
            <p:cNvSpPr/>
            <p:nvPr/>
          </p:nvSpPr>
          <p:spPr>
            <a:xfrm>
              <a:off x="7479301" y="4038165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AA8373C-A12C-434B-AABD-0369EC2A7FAC}"/>
                </a:ext>
              </a:extLst>
            </p:cNvPr>
            <p:cNvSpPr/>
            <p:nvPr/>
          </p:nvSpPr>
          <p:spPr>
            <a:xfrm>
              <a:off x="8072203" y="4038165"/>
              <a:ext cx="160949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14188561-EE56-0148-8DBF-BB0648ECE853}"/>
                </a:ext>
              </a:extLst>
            </p:cNvPr>
            <p:cNvCxnSpPr>
              <a:cxnSpLocks/>
              <a:stCxn id="37" idx="3"/>
              <a:endCxn id="18" idx="1"/>
            </p:cNvCxnSpPr>
            <p:nvPr/>
          </p:nvCxnSpPr>
          <p:spPr>
            <a:xfrm>
              <a:off x="1014930" y="4329517"/>
              <a:ext cx="733083" cy="492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0B889F55-D001-044A-83A0-058A62B1E9D8}"/>
                </a:ext>
              </a:extLst>
            </p:cNvPr>
            <p:cNvCxnSpPr>
              <a:cxnSpLocks/>
              <a:stCxn id="32" idx="3"/>
              <a:endCxn id="19" idx="1"/>
            </p:cNvCxnSpPr>
            <p:nvPr/>
          </p:nvCxnSpPr>
          <p:spPr>
            <a:xfrm flipV="1">
              <a:off x="2500630" y="4329518"/>
              <a:ext cx="393640" cy="491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EB27F1F-D80D-C843-A8C7-8EAF912967E3}"/>
                </a:ext>
              </a:extLst>
            </p:cNvPr>
            <p:cNvSpPr/>
            <p:nvPr/>
          </p:nvSpPr>
          <p:spPr>
            <a:xfrm>
              <a:off x="2339681" y="4038165"/>
              <a:ext cx="160949" cy="592544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9AA016CB-B01E-A646-AE33-B5DBC4E15A60}"/>
                </a:ext>
              </a:extLst>
            </p:cNvPr>
            <p:cNvCxnSpPr>
              <a:cxnSpLocks/>
              <a:stCxn id="20" idx="3"/>
              <a:endCxn id="21" idx="1"/>
            </p:cNvCxnSpPr>
            <p:nvPr/>
          </p:nvCxnSpPr>
          <p:spPr>
            <a:xfrm>
              <a:off x="3646888" y="4329518"/>
              <a:ext cx="39364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CD222BD5-63D5-AD4E-AE41-DD32FBA36811}"/>
                </a:ext>
              </a:extLst>
            </p:cNvPr>
            <p:cNvCxnSpPr>
              <a:cxnSpLocks/>
            </p:cNvCxnSpPr>
            <p:nvPr/>
          </p:nvCxnSpPr>
          <p:spPr>
            <a:xfrm>
              <a:off x="4793146" y="4329518"/>
              <a:ext cx="39364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6E555523-CFBE-B948-AE26-8A92A7FC7CA1}"/>
                </a:ext>
              </a:extLst>
            </p:cNvPr>
            <p:cNvCxnSpPr>
              <a:cxnSpLocks/>
            </p:cNvCxnSpPr>
            <p:nvPr/>
          </p:nvCxnSpPr>
          <p:spPr>
            <a:xfrm>
              <a:off x="5937367" y="4329518"/>
              <a:ext cx="39364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882E66A0-5E77-844D-A10E-BFAE8FC3FFD4}"/>
                </a:ext>
              </a:extLst>
            </p:cNvPr>
            <p:cNvCxnSpPr>
              <a:cxnSpLocks/>
            </p:cNvCxnSpPr>
            <p:nvPr/>
          </p:nvCxnSpPr>
          <p:spPr>
            <a:xfrm>
              <a:off x="7085661" y="4332255"/>
              <a:ext cx="39364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AE45F1E-4725-044D-B225-1BAB6604DDB0}"/>
                </a:ext>
              </a:extLst>
            </p:cNvPr>
            <p:cNvSpPr txBox="1"/>
            <p:nvPr/>
          </p:nvSpPr>
          <p:spPr>
            <a:xfrm>
              <a:off x="261894" y="4144851"/>
              <a:ext cx="75303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50000"/>
                    </a:schemeClr>
                  </a:solidFill>
                </a:rPr>
                <a:t>head</a:t>
              </a:r>
            </a:p>
          </p:txBody>
        </p:sp>
        <p:cxnSp>
          <p:nvCxnSpPr>
            <p:cNvPr id="39" name="Elbow Connector 38">
              <a:extLst>
                <a:ext uri="{FF2B5EF4-FFF2-40B4-BE49-F238E27FC236}">
                  <a16:creationId xmlns:a16="http://schemas.microsoft.com/office/drawing/2014/main" id="{799AB931-F825-4840-89A3-CDB96A95EB9B}"/>
                </a:ext>
              </a:extLst>
            </p:cNvPr>
            <p:cNvCxnSpPr>
              <a:cxnSpLocks/>
              <a:stCxn id="28" idx="3"/>
            </p:cNvCxnSpPr>
            <p:nvPr/>
          </p:nvCxnSpPr>
          <p:spPr>
            <a:xfrm>
              <a:off x="8233152" y="4329518"/>
              <a:ext cx="364704" cy="517216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411570F-F11A-CD4B-AA24-971958875031}"/>
                </a:ext>
              </a:extLst>
            </p:cNvPr>
            <p:cNvSpPr txBox="1"/>
            <p:nvPr/>
          </p:nvSpPr>
          <p:spPr>
            <a:xfrm>
              <a:off x="8221337" y="4819149"/>
              <a:ext cx="911343" cy="41796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solidFill>
                    <a:schemeClr val="tx1">
                      <a:lumMod val="50000"/>
                    </a:schemeClr>
                  </a:solidFill>
                </a:rPr>
                <a:t>nullptr</a:t>
              </a:r>
              <a:endParaRPr lang="en-US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</p:grp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F3B058A-82A1-AD4C-A300-1CBE942A5E12}"/>
              </a:ext>
            </a:extLst>
          </p:cNvPr>
          <p:cNvCxnSpPr>
            <a:cxnSpLocks/>
          </p:cNvCxnSpPr>
          <p:nvPr/>
        </p:nvCxnSpPr>
        <p:spPr>
          <a:xfrm flipV="1">
            <a:off x="1432472" y="4704878"/>
            <a:ext cx="1" cy="574892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46BB9859-916D-BD47-9687-7569122D713E}"/>
              </a:ext>
            </a:extLst>
          </p:cNvPr>
          <p:cNvSpPr txBox="1"/>
          <p:nvPr/>
        </p:nvSpPr>
        <p:spPr>
          <a:xfrm>
            <a:off x="934812" y="5279770"/>
            <a:ext cx="155698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add(0, </a:t>
            </a:r>
            <a:r>
              <a:rPr lang="en-US" dirty="0" err="1">
                <a:solidFill>
                  <a:srgbClr val="FF0000"/>
                </a:solidFill>
              </a:rPr>
              <a:t>val</a:t>
            </a:r>
            <a:r>
              <a:rPr lang="en-US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58E9F5F-E743-0240-B7D2-4B10F47F4B43}"/>
              </a:ext>
            </a:extLst>
          </p:cNvPr>
          <p:cNvSpPr txBox="1"/>
          <p:nvPr/>
        </p:nvSpPr>
        <p:spPr>
          <a:xfrm>
            <a:off x="2858068" y="3109250"/>
            <a:ext cx="1265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Linear time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06C051E-F079-D84F-9447-E0F615AFF7BD}"/>
              </a:ext>
            </a:extLst>
          </p:cNvPr>
          <p:cNvSpPr txBox="1"/>
          <p:nvPr/>
        </p:nvSpPr>
        <p:spPr>
          <a:xfrm>
            <a:off x="2502584" y="5279770"/>
            <a:ext cx="1527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Constant time</a:t>
            </a:r>
          </a:p>
        </p:txBody>
      </p:sp>
    </p:spTree>
    <p:extLst>
      <p:ext uri="{BB962C8B-B14F-4D97-AF65-F5344CB8AC3E}">
        <p14:creationId xmlns:p14="http://schemas.microsoft.com/office/powerpoint/2010/main" val="209518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43" grpId="0"/>
      <p:bldP spid="44" grpId="0"/>
      <p:bldP spid="4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65F7B5A-DCDE-6242-B209-C61593B0C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Validation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67EEFF3-0F08-8D47-9756-CDBDF1FC2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8090" y="1640541"/>
            <a:ext cx="6670121" cy="4734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523018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7DEB01-3B4C-ED71-1068-83139B05D2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900519"/>
            <a:ext cx="8196210" cy="2581294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Print out the values of a single linked list</a:t>
            </a:r>
          </a:p>
          <a:p>
            <a:endParaRPr lang="en-US" dirty="0"/>
          </a:p>
          <a:p>
            <a:pPr lvl="1"/>
            <a:r>
              <a:rPr lang="en-US" dirty="0"/>
              <a:t>Front to back: 1, 4, 2 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Back to front: 2, 4 1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B1B1BC4-5D71-926F-D063-3EA187C7E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</a:t>
            </a:r>
          </a:p>
        </p:txBody>
      </p:sp>
      <p:pic>
        <p:nvPicPr>
          <p:cNvPr id="2050" name="Picture 2" descr="The 10 best coding bootcamps">
            <a:extLst>
              <a:ext uri="{FF2B5EF4-FFF2-40B4-BE49-F238E27FC236}">
                <a16:creationId xmlns:a16="http://schemas.microsoft.com/office/drawing/2014/main" id="{0EA9E284-7C17-5D30-E068-CDD7CD90A1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2299" y="220509"/>
            <a:ext cx="2613347" cy="168000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D212069-D229-B3AF-B35A-73A95ED7433E}"/>
              </a:ext>
            </a:extLst>
          </p:cNvPr>
          <p:cNvSpPr/>
          <p:nvPr/>
        </p:nvSpPr>
        <p:spPr>
          <a:xfrm>
            <a:off x="3797201" y="5103827"/>
            <a:ext cx="160949" cy="582706"/>
          </a:xfrm>
          <a:prstGeom prst="rect">
            <a:avLst/>
          </a:prstGeom>
          <a:solidFill>
            <a:srgbClr val="15FEFF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D95CEB-07D4-965A-DA27-F72C3A2B3E90}"/>
              </a:ext>
            </a:extLst>
          </p:cNvPr>
          <p:cNvSpPr/>
          <p:nvPr/>
        </p:nvSpPr>
        <p:spPr>
          <a:xfrm>
            <a:off x="4351790" y="5103827"/>
            <a:ext cx="591670" cy="592544"/>
          </a:xfrm>
          <a:prstGeom prst="rect">
            <a:avLst/>
          </a:prstGeom>
          <a:noFill/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FE64BB-D0EA-096C-A686-FFF7CAC26F98}"/>
              </a:ext>
            </a:extLst>
          </p:cNvPr>
          <p:cNvSpPr/>
          <p:nvPr/>
        </p:nvSpPr>
        <p:spPr>
          <a:xfrm>
            <a:off x="5498048" y="5103827"/>
            <a:ext cx="591670" cy="582706"/>
          </a:xfrm>
          <a:prstGeom prst="rect">
            <a:avLst/>
          </a:prstGeom>
          <a:noFill/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AA77DE3-5046-A116-8786-9A5B49BC2814}"/>
              </a:ext>
            </a:extLst>
          </p:cNvPr>
          <p:cNvSpPr/>
          <p:nvPr/>
        </p:nvSpPr>
        <p:spPr>
          <a:xfrm>
            <a:off x="6089717" y="5103827"/>
            <a:ext cx="160949" cy="582706"/>
          </a:xfrm>
          <a:prstGeom prst="rect">
            <a:avLst/>
          </a:prstGeom>
          <a:noFill/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9E175B-8151-F187-3263-44B6447D156A}"/>
              </a:ext>
            </a:extLst>
          </p:cNvPr>
          <p:cNvSpPr/>
          <p:nvPr/>
        </p:nvSpPr>
        <p:spPr>
          <a:xfrm>
            <a:off x="6644306" y="5103827"/>
            <a:ext cx="591670" cy="582706"/>
          </a:xfrm>
          <a:prstGeom prst="rect">
            <a:avLst/>
          </a:prstGeom>
          <a:noFill/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29F6831-D596-3588-D72C-4E5AE1E3E565}"/>
              </a:ext>
            </a:extLst>
          </p:cNvPr>
          <p:cNvSpPr/>
          <p:nvPr/>
        </p:nvSpPr>
        <p:spPr>
          <a:xfrm>
            <a:off x="7235975" y="5103827"/>
            <a:ext cx="160949" cy="582706"/>
          </a:xfrm>
          <a:prstGeom prst="rect">
            <a:avLst/>
          </a:prstGeom>
          <a:noFill/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B63321F-1BDC-4995-A4D5-7FE2707D0799}"/>
              </a:ext>
            </a:extLst>
          </p:cNvPr>
          <p:cNvSpPr/>
          <p:nvPr/>
        </p:nvSpPr>
        <p:spPr>
          <a:xfrm>
            <a:off x="3201176" y="5103827"/>
            <a:ext cx="591670" cy="582706"/>
          </a:xfrm>
          <a:prstGeom prst="rect">
            <a:avLst/>
          </a:prstGeom>
          <a:solidFill>
            <a:srgbClr val="FFFF00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A3DDD78-F076-E44A-5F14-D0AB72E9EA4B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3958149" y="5400099"/>
            <a:ext cx="393641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8BC2E88-0446-ADB9-D652-C4E38B0DA843}"/>
              </a:ext>
            </a:extLst>
          </p:cNvPr>
          <p:cNvCxnSpPr>
            <a:cxnSpLocks/>
            <a:stCxn id="16" idx="3"/>
            <a:endCxn id="8" idx="1"/>
          </p:cNvCxnSpPr>
          <p:nvPr/>
        </p:nvCxnSpPr>
        <p:spPr>
          <a:xfrm flipV="1">
            <a:off x="5104408" y="5395180"/>
            <a:ext cx="393640" cy="4919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1317AF36-B2E6-9C49-6C6E-51C4995C3E69}"/>
              </a:ext>
            </a:extLst>
          </p:cNvPr>
          <p:cNvSpPr/>
          <p:nvPr/>
        </p:nvSpPr>
        <p:spPr>
          <a:xfrm>
            <a:off x="4943459" y="5103827"/>
            <a:ext cx="160949" cy="592544"/>
          </a:xfrm>
          <a:prstGeom prst="rect">
            <a:avLst/>
          </a:prstGeom>
          <a:noFill/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32100D6-21AE-E4A0-399A-1A5E702D72C4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6250666" y="5395180"/>
            <a:ext cx="393640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8B46B4B-4380-6E5C-CCE7-ECAFEA343280}"/>
              </a:ext>
            </a:extLst>
          </p:cNvPr>
          <p:cNvGrpSpPr/>
          <p:nvPr/>
        </p:nvGrpSpPr>
        <p:grpSpPr>
          <a:xfrm>
            <a:off x="7151911" y="5395180"/>
            <a:ext cx="969262" cy="840319"/>
            <a:chOff x="6483596" y="4338649"/>
            <a:chExt cx="969262" cy="840319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080A213-A2C6-553F-1161-1BD7894D7BA2}"/>
                </a:ext>
              </a:extLst>
            </p:cNvPr>
            <p:cNvSpPr txBox="1"/>
            <p:nvPr/>
          </p:nvSpPr>
          <p:spPr>
            <a:xfrm>
              <a:off x="6483596" y="4809636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2A0F7DF9-6735-0E34-AD15-73B181E90FEA}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>
              <a:off x="6728609" y="4338649"/>
              <a:ext cx="724249" cy="17060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0E9408D-9FB7-99F1-4854-0A01E618A809}"/>
              </a:ext>
            </a:extLst>
          </p:cNvPr>
          <p:cNvSpPr txBox="1"/>
          <p:nvPr/>
        </p:nvSpPr>
        <p:spPr>
          <a:xfrm>
            <a:off x="8121173" y="5370028"/>
            <a:ext cx="8091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nullptr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D14889-91BF-926F-FF7E-5CA5FC0143DA}"/>
              </a:ext>
            </a:extLst>
          </p:cNvPr>
          <p:cNvSpPr txBox="1"/>
          <p:nvPr/>
        </p:nvSpPr>
        <p:spPr>
          <a:xfrm>
            <a:off x="1649506" y="6050833"/>
            <a:ext cx="1149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Code </a:t>
            </a:r>
            <a:r>
              <a:rPr lang="en-US" dirty="0">
                <a:hlinkClick r:id="rId3"/>
              </a:rPr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2669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3338946-0B1D-5E49-B2D8-6E5238339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Parkinson’s Law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32FFD04-1590-2C49-80D4-5E80B9F4480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82447" y="2178631"/>
            <a:ext cx="7762376" cy="560426"/>
          </a:xfrm>
        </p:spPr>
        <p:txBody>
          <a:bodyPr/>
          <a:lstStyle/>
          <a:p>
            <a:pPr marL="0" indent="0">
              <a:buNone/>
            </a:pPr>
            <a:r>
              <a:rPr lang="en-US" u="sng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“Work complicates to fill the available time.”</a:t>
            </a:r>
          </a:p>
          <a:p>
            <a:pPr marL="0" indent="0">
              <a:buNone/>
            </a:pPr>
            <a:br>
              <a:rPr lang="en-US" u="sng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</a:br>
            <a:endParaRPr lang="en-US" u="sng" dirty="0">
              <a:solidFill>
                <a:schemeClr val="tx1"/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D363775-6AE1-1E40-8D3D-DB1D92735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3327" y="0"/>
            <a:ext cx="1720673" cy="13383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B4E2B23-F9B0-B248-828C-033A54618ECA}"/>
              </a:ext>
            </a:extLst>
          </p:cNvPr>
          <p:cNvSpPr txBox="1"/>
          <p:nvPr/>
        </p:nvSpPr>
        <p:spPr>
          <a:xfrm>
            <a:off x="2241169" y="3657279"/>
            <a:ext cx="46616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Given</a:t>
            </a:r>
            <a:r>
              <a:rPr lang="zh-CN" altLang="en-US" sz="2400" dirty="0"/>
              <a:t> </a:t>
            </a:r>
            <a:r>
              <a:rPr lang="en-US" altLang="zh-CN" sz="2400" dirty="0"/>
              <a:t>4</a:t>
            </a:r>
            <a:r>
              <a:rPr lang="zh-CN" altLang="en-US" sz="2400" dirty="0"/>
              <a:t> </a:t>
            </a:r>
            <a:r>
              <a:rPr lang="en-US" altLang="zh-CN" sz="2400" dirty="0"/>
              <a:t>days,</a:t>
            </a:r>
            <a:r>
              <a:rPr lang="zh-CN" altLang="en-US" sz="2400" dirty="0"/>
              <a:t> </a:t>
            </a:r>
            <a:r>
              <a:rPr lang="en-US" altLang="zh-CN" sz="2400" dirty="0"/>
              <a:t>I’ll</a:t>
            </a:r>
            <a:r>
              <a:rPr lang="zh-CN" altLang="en-US" sz="2400" dirty="0"/>
              <a:t> </a:t>
            </a:r>
            <a:r>
              <a:rPr lang="en-US" altLang="zh-CN" sz="2400" dirty="0"/>
              <a:t>start</a:t>
            </a:r>
            <a:r>
              <a:rPr lang="zh-CN" altLang="en-US" sz="2400" dirty="0"/>
              <a:t> </a:t>
            </a:r>
            <a:r>
              <a:rPr lang="en-US" altLang="zh-CN" sz="2400" dirty="0"/>
              <a:t>work</a:t>
            </a:r>
            <a:r>
              <a:rPr lang="zh-CN" altLang="en-US" sz="2400" dirty="0"/>
              <a:t> </a:t>
            </a:r>
            <a:r>
              <a:rPr lang="en-US" altLang="zh-CN" sz="2400" dirty="0"/>
              <a:t>on</a:t>
            </a:r>
            <a:r>
              <a:rPr lang="zh-CN" altLang="en-US" sz="2400" dirty="0"/>
              <a:t> </a:t>
            </a:r>
            <a:r>
              <a:rPr lang="en-US" altLang="zh-CN" sz="2400" dirty="0"/>
              <a:t>day</a:t>
            </a:r>
            <a:r>
              <a:rPr lang="zh-CN" altLang="en-US" sz="2400" dirty="0"/>
              <a:t> </a:t>
            </a:r>
            <a:r>
              <a:rPr lang="en-US" altLang="zh-CN" sz="2400" dirty="0"/>
              <a:t>3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F9A784-B950-A64A-ABF2-D41D440CF7BC}"/>
              </a:ext>
            </a:extLst>
          </p:cNvPr>
          <p:cNvSpPr txBox="1"/>
          <p:nvPr/>
        </p:nvSpPr>
        <p:spPr>
          <a:xfrm>
            <a:off x="2241169" y="4497577"/>
            <a:ext cx="46616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Given</a:t>
            </a:r>
            <a:r>
              <a:rPr lang="zh-CN" altLang="en-US" sz="2400" dirty="0"/>
              <a:t> </a:t>
            </a:r>
            <a:r>
              <a:rPr lang="en-US" altLang="zh-CN" sz="2400" dirty="0"/>
              <a:t>7</a:t>
            </a:r>
            <a:r>
              <a:rPr lang="zh-CN" altLang="en-US" sz="2400" dirty="0"/>
              <a:t> </a:t>
            </a:r>
            <a:r>
              <a:rPr lang="en-US" altLang="zh-CN" sz="2400" dirty="0"/>
              <a:t>days,</a:t>
            </a:r>
            <a:r>
              <a:rPr lang="zh-CN" altLang="en-US" sz="2400" dirty="0"/>
              <a:t> </a:t>
            </a:r>
            <a:r>
              <a:rPr lang="en-US" altLang="zh-CN" sz="2400" dirty="0"/>
              <a:t>I’ll</a:t>
            </a:r>
            <a:r>
              <a:rPr lang="zh-CN" altLang="en-US" sz="2400" dirty="0"/>
              <a:t> </a:t>
            </a:r>
            <a:r>
              <a:rPr lang="en-US" altLang="zh-CN" sz="2400" dirty="0"/>
              <a:t>start</a:t>
            </a:r>
            <a:r>
              <a:rPr lang="zh-CN" altLang="en-US" sz="2400" dirty="0"/>
              <a:t> </a:t>
            </a:r>
            <a:r>
              <a:rPr lang="en-US" altLang="zh-CN" sz="2400" dirty="0"/>
              <a:t>work</a:t>
            </a:r>
            <a:r>
              <a:rPr lang="zh-CN" altLang="en-US" sz="2400" dirty="0"/>
              <a:t> </a:t>
            </a:r>
            <a:r>
              <a:rPr lang="en-US" altLang="zh-CN" sz="2400" dirty="0"/>
              <a:t>on</a:t>
            </a:r>
            <a:r>
              <a:rPr lang="zh-CN" altLang="en-US" sz="2400" dirty="0"/>
              <a:t> </a:t>
            </a:r>
            <a:r>
              <a:rPr lang="en-US" altLang="zh-CN" sz="2400" dirty="0"/>
              <a:t>day</a:t>
            </a:r>
            <a:r>
              <a:rPr lang="zh-CN" altLang="en-US" sz="2400" dirty="0"/>
              <a:t> </a:t>
            </a:r>
            <a:r>
              <a:rPr lang="en-US" altLang="zh-CN" sz="2400" dirty="0"/>
              <a:t>6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8E9743-AEBD-0545-924D-3BDBF87962EB}"/>
              </a:ext>
            </a:extLst>
          </p:cNvPr>
          <p:cNvSpPr txBox="1"/>
          <p:nvPr/>
        </p:nvSpPr>
        <p:spPr>
          <a:xfrm>
            <a:off x="2241169" y="5337875"/>
            <a:ext cx="4817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Given</a:t>
            </a:r>
            <a:r>
              <a:rPr lang="zh-CN" altLang="en-US" sz="2400" dirty="0"/>
              <a:t> </a:t>
            </a:r>
            <a:r>
              <a:rPr lang="en-US" altLang="zh-CN" sz="2400" dirty="0"/>
              <a:t>10</a:t>
            </a:r>
            <a:r>
              <a:rPr lang="zh-CN" altLang="en-US" sz="2400" dirty="0"/>
              <a:t> </a:t>
            </a:r>
            <a:r>
              <a:rPr lang="en-US" altLang="zh-CN" sz="2400" dirty="0"/>
              <a:t>days,</a:t>
            </a:r>
            <a:r>
              <a:rPr lang="zh-CN" altLang="en-US" sz="2400" dirty="0"/>
              <a:t> </a:t>
            </a:r>
            <a:r>
              <a:rPr lang="en-US" altLang="zh-CN" sz="2400" dirty="0"/>
              <a:t>I’ll</a:t>
            </a:r>
            <a:r>
              <a:rPr lang="zh-CN" altLang="en-US" sz="2400" dirty="0"/>
              <a:t> </a:t>
            </a:r>
            <a:r>
              <a:rPr lang="en-US" altLang="zh-CN" sz="2400" dirty="0"/>
              <a:t>start</a:t>
            </a:r>
            <a:r>
              <a:rPr lang="zh-CN" altLang="en-US" sz="2400" dirty="0"/>
              <a:t> </a:t>
            </a:r>
            <a:r>
              <a:rPr lang="en-US" altLang="zh-CN" sz="2400" dirty="0"/>
              <a:t>work</a:t>
            </a:r>
            <a:r>
              <a:rPr lang="zh-CN" altLang="en-US" sz="2400" dirty="0"/>
              <a:t> </a:t>
            </a:r>
            <a:r>
              <a:rPr lang="en-US" altLang="zh-CN" sz="2400" dirty="0"/>
              <a:t>on</a:t>
            </a:r>
            <a:r>
              <a:rPr lang="zh-CN" altLang="en-US" sz="2400" dirty="0"/>
              <a:t> </a:t>
            </a:r>
            <a:r>
              <a:rPr lang="en-US" altLang="zh-CN" sz="2400" dirty="0"/>
              <a:t>day</a:t>
            </a:r>
            <a:r>
              <a:rPr lang="zh-CN" altLang="en-US" sz="2400" dirty="0"/>
              <a:t> </a:t>
            </a:r>
            <a:r>
              <a:rPr lang="en-US" altLang="zh-CN" sz="2400" dirty="0"/>
              <a:t>9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3785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3338946-0B1D-5E49-B2D8-6E5238339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Parkinson’s Law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D363775-6AE1-1E40-8D3D-DB1D92735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3327" y="0"/>
            <a:ext cx="1720673" cy="13383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6B3F61-FD7B-1E44-8670-C231B1D9964E}"/>
              </a:ext>
            </a:extLst>
          </p:cNvPr>
          <p:cNvSpPr txBox="1"/>
          <p:nvPr/>
        </p:nvSpPr>
        <p:spPr>
          <a:xfrm>
            <a:off x="671756" y="1842156"/>
            <a:ext cx="711002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i="1" dirty="0"/>
              <a:t>Given</a:t>
            </a:r>
            <a:r>
              <a:rPr lang="zh-CN" altLang="en-US" sz="2400" b="1" i="1" dirty="0"/>
              <a:t> </a:t>
            </a:r>
            <a:r>
              <a:rPr lang="en-US" altLang="zh-CN" sz="3600" b="1" i="1" dirty="0">
                <a:solidFill>
                  <a:srgbClr val="FF9300"/>
                </a:solidFill>
              </a:rPr>
              <a:t>11</a:t>
            </a:r>
            <a:r>
              <a:rPr lang="zh-CN" altLang="en-US" sz="2400" b="1" i="1" dirty="0"/>
              <a:t> </a:t>
            </a:r>
            <a:r>
              <a:rPr lang="en-US" altLang="zh-CN" sz="2400" b="1" i="1" dirty="0"/>
              <a:t>days,</a:t>
            </a:r>
            <a:r>
              <a:rPr lang="zh-CN" altLang="en-US" sz="2400" b="1" i="1" dirty="0"/>
              <a:t> </a:t>
            </a:r>
            <a:endParaRPr lang="en-US" altLang="zh-CN" sz="2400" b="1" i="1" dirty="0"/>
          </a:p>
          <a:p>
            <a:r>
              <a:rPr lang="en-US" altLang="zh-CN" sz="2400" b="1" i="1" dirty="0"/>
              <a:t>how</a:t>
            </a:r>
            <a:r>
              <a:rPr lang="zh-CN" altLang="en-US" sz="2400" b="1" i="1" dirty="0"/>
              <a:t> </a:t>
            </a:r>
            <a:r>
              <a:rPr lang="en-US" altLang="zh-CN" sz="2400" b="1" i="1" dirty="0"/>
              <a:t>many</a:t>
            </a:r>
            <a:r>
              <a:rPr lang="zh-CN" altLang="en-US" sz="2400" b="1" i="1" dirty="0"/>
              <a:t> </a:t>
            </a:r>
            <a:r>
              <a:rPr lang="en-US" altLang="zh-CN" sz="2400" b="1" i="1" dirty="0"/>
              <a:t>days</a:t>
            </a:r>
            <a:r>
              <a:rPr lang="zh-CN" altLang="en-US" sz="2400" b="1" i="1" dirty="0"/>
              <a:t> </a:t>
            </a:r>
            <a:r>
              <a:rPr lang="en-US" altLang="zh-CN" sz="2400" b="1" i="1" dirty="0"/>
              <a:t>did</a:t>
            </a:r>
            <a:r>
              <a:rPr lang="zh-CN" altLang="en-US" sz="2400" b="1" i="1" dirty="0"/>
              <a:t> </a:t>
            </a:r>
            <a:r>
              <a:rPr lang="en-US" altLang="zh-CN" sz="2400" b="1" i="1" dirty="0"/>
              <a:t>you</a:t>
            </a:r>
            <a:r>
              <a:rPr lang="zh-CN" altLang="en-US" sz="2400" b="1" i="1" dirty="0"/>
              <a:t> </a:t>
            </a:r>
            <a:r>
              <a:rPr lang="en-US" altLang="zh-CN" sz="2400" b="1" i="1" dirty="0"/>
              <a:t>give</a:t>
            </a:r>
            <a:r>
              <a:rPr lang="zh-CN" altLang="en-US" sz="2400" b="1" i="1" dirty="0"/>
              <a:t> </a:t>
            </a:r>
            <a:r>
              <a:rPr lang="en-US" altLang="zh-CN" sz="2400" b="1" i="1" dirty="0"/>
              <a:t>yourself</a:t>
            </a:r>
            <a:r>
              <a:rPr lang="zh-CN" altLang="en-US" sz="2400" b="1" i="1" dirty="0"/>
              <a:t> </a:t>
            </a:r>
            <a:r>
              <a:rPr lang="en-US" altLang="zh-CN" sz="2400" b="1" i="1" dirty="0"/>
              <a:t>for</a:t>
            </a:r>
            <a:r>
              <a:rPr lang="zh-CN" altLang="en-US" sz="2400" b="1" i="1" dirty="0"/>
              <a:t> </a:t>
            </a:r>
            <a:r>
              <a:rPr lang="en-US" altLang="zh-CN" sz="2400" b="1" i="1" dirty="0"/>
              <a:t>homework</a:t>
            </a:r>
            <a:r>
              <a:rPr lang="zh-CN" altLang="en-US" sz="2400" b="1" i="1" dirty="0"/>
              <a:t> </a:t>
            </a:r>
            <a:r>
              <a:rPr lang="en-US" altLang="zh-CN" sz="2400" b="1" i="1" dirty="0"/>
              <a:t>3?</a:t>
            </a:r>
            <a:endParaRPr lang="en-US" sz="2400" b="1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815184-A489-7C4E-A13B-86EC6CBE5ECF}"/>
              </a:ext>
            </a:extLst>
          </p:cNvPr>
          <p:cNvSpPr txBox="1"/>
          <p:nvPr/>
        </p:nvSpPr>
        <p:spPr>
          <a:xfrm>
            <a:off x="1099139" y="3679897"/>
            <a:ext cx="1177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</a:t>
            </a:r>
            <a:r>
              <a:rPr lang="en-US" altLang="zh-CN" sz="2400" dirty="0"/>
              <a:t>.</a:t>
            </a:r>
            <a:r>
              <a:rPr lang="zh-CN" altLang="en-US" sz="2400" dirty="0"/>
              <a:t> </a:t>
            </a:r>
            <a:r>
              <a:rPr lang="en-US" altLang="zh-CN" sz="2400" dirty="0"/>
              <a:t>1</a:t>
            </a:r>
            <a:r>
              <a:rPr lang="zh-CN" altLang="en-US" sz="2400" dirty="0"/>
              <a:t> </a:t>
            </a:r>
            <a:r>
              <a:rPr lang="en-US" altLang="zh-CN" sz="2400" dirty="0"/>
              <a:t>day</a:t>
            </a:r>
            <a:endParaRPr 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3C1EFD-3438-B240-BA22-7E8405D2DB08}"/>
              </a:ext>
            </a:extLst>
          </p:cNvPr>
          <p:cNvSpPr txBox="1"/>
          <p:nvPr/>
        </p:nvSpPr>
        <p:spPr>
          <a:xfrm>
            <a:off x="1099139" y="4118046"/>
            <a:ext cx="11648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B.</a:t>
            </a:r>
            <a:r>
              <a:rPr lang="zh-CN" altLang="en-US" sz="2400" dirty="0"/>
              <a:t> </a:t>
            </a:r>
            <a:r>
              <a:rPr lang="en-US" altLang="zh-CN" sz="2400" dirty="0"/>
              <a:t>2</a:t>
            </a:r>
            <a:r>
              <a:rPr lang="zh-CN" altLang="en-US" sz="2400" dirty="0"/>
              <a:t> </a:t>
            </a:r>
            <a:r>
              <a:rPr lang="en-US" altLang="zh-CN" sz="2400" dirty="0"/>
              <a:t>day</a:t>
            </a:r>
            <a:endParaRPr 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C6D787-541F-C444-9B78-7C1C73E6BCC0}"/>
              </a:ext>
            </a:extLst>
          </p:cNvPr>
          <p:cNvSpPr txBox="1"/>
          <p:nvPr/>
        </p:nvSpPr>
        <p:spPr>
          <a:xfrm>
            <a:off x="1099139" y="4556195"/>
            <a:ext cx="1161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C.</a:t>
            </a:r>
            <a:r>
              <a:rPr lang="zh-CN" altLang="en-US" sz="2400" dirty="0"/>
              <a:t> </a:t>
            </a:r>
            <a:r>
              <a:rPr lang="en-US" altLang="zh-CN" sz="2400" dirty="0"/>
              <a:t>4</a:t>
            </a:r>
            <a:r>
              <a:rPr lang="zh-CN" altLang="en-US" sz="2400" dirty="0"/>
              <a:t> </a:t>
            </a:r>
            <a:r>
              <a:rPr lang="en-US" altLang="zh-CN" sz="2400" dirty="0"/>
              <a:t>day</a:t>
            </a:r>
            <a:endParaRPr 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252AA3A-BDAC-EE40-B5AD-B374AA0243C8}"/>
              </a:ext>
            </a:extLst>
          </p:cNvPr>
          <p:cNvSpPr txBox="1"/>
          <p:nvPr/>
        </p:nvSpPr>
        <p:spPr>
          <a:xfrm>
            <a:off x="1099139" y="4994344"/>
            <a:ext cx="1333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D.</a:t>
            </a:r>
            <a:r>
              <a:rPr lang="zh-CN" altLang="en-US" sz="2400" dirty="0"/>
              <a:t> </a:t>
            </a:r>
            <a:r>
              <a:rPr lang="en-US" altLang="zh-CN" sz="2400" dirty="0"/>
              <a:t>5+</a:t>
            </a:r>
            <a:r>
              <a:rPr lang="zh-CN" altLang="en-US" sz="2400" dirty="0"/>
              <a:t> </a:t>
            </a:r>
            <a:r>
              <a:rPr lang="en-US" altLang="zh-CN" sz="2400" dirty="0"/>
              <a:t>day</a:t>
            </a: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710899-CCBC-9560-0C4F-F34159A7E1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428349"/>
            <a:ext cx="3345329" cy="18529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26611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14" grpId="0"/>
      <p:bldP spid="1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F0BAF3C-6F30-B241-93D8-3F854E0966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736725"/>
            <a:ext cx="8377119" cy="4015497"/>
          </a:xfrm>
        </p:spPr>
        <p:txBody>
          <a:bodyPr/>
          <a:lstStyle/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3427BB-F896-0246-AF09-DABB64B03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ADT</a:t>
            </a:r>
            <a:r>
              <a:rPr lang="en-US" altLang="zh-CN" dirty="0"/>
              <a:t>:</a:t>
            </a:r>
            <a:r>
              <a:rPr lang="en-US" dirty="0"/>
              <a:t> Queue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0ED9747-5DFA-A84D-B151-CDDFE016D856}"/>
              </a:ext>
            </a:extLst>
          </p:cNvPr>
          <p:cNvGrpSpPr/>
          <p:nvPr/>
        </p:nvGrpSpPr>
        <p:grpSpPr>
          <a:xfrm>
            <a:off x="2936147" y="4227159"/>
            <a:ext cx="2655078" cy="1239161"/>
            <a:chOff x="5288691" y="3604410"/>
            <a:chExt cx="3455721" cy="158655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E1466D0-57DC-DE48-993B-895F46A5B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88691" y="3854237"/>
              <a:ext cx="3247674" cy="1336724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B38317A-E929-6A4E-9C34-D0125BDD518B}"/>
                </a:ext>
              </a:extLst>
            </p:cNvPr>
            <p:cNvGrpSpPr/>
            <p:nvPr/>
          </p:nvGrpSpPr>
          <p:grpSpPr>
            <a:xfrm>
              <a:off x="8328317" y="3604410"/>
              <a:ext cx="416095" cy="987715"/>
              <a:chOff x="8328317" y="3604410"/>
              <a:chExt cx="416095" cy="987715"/>
            </a:xfrm>
          </p:grpSpPr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BE728B27-64DF-F641-9D4C-92DCE65A20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18302" y="3604410"/>
                <a:ext cx="18062" cy="300334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13BEF177-4182-8648-AC88-2FA51639CC94}"/>
                  </a:ext>
                </a:extLst>
              </p:cNvPr>
              <p:cNvSpPr/>
              <p:nvPr/>
            </p:nvSpPr>
            <p:spPr>
              <a:xfrm>
                <a:off x="8328317" y="3955251"/>
                <a:ext cx="416095" cy="636874"/>
              </a:xfrm>
              <a:custGeom>
                <a:avLst/>
                <a:gdLst>
                  <a:gd name="connsiteX0" fmla="*/ 0 w 416095"/>
                  <a:gd name="connsiteY0" fmla="*/ 69351 h 636874"/>
                  <a:gd name="connsiteX1" fmla="*/ 69351 w 416095"/>
                  <a:gd name="connsiteY1" fmla="*/ 0 h 636874"/>
                  <a:gd name="connsiteX2" fmla="*/ 346744 w 416095"/>
                  <a:gd name="connsiteY2" fmla="*/ 0 h 636874"/>
                  <a:gd name="connsiteX3" fmla="*/ 416095 w 416095"/>
                  <a:gd name="connsiteY3" fmla="*/ 69351 h 636874"/>
                  <a:gd name="connsiteX4" fmla="*/ 416095 w 416095"/>
                  <a:gd name="connsiteY4" fmla="*/ 567523 h 636874"/>
                  <a:gd name="connsiteX5" fmla="*/ 346744 w 416095"/>
                  <a:gd name="connsiteY5" fmla="*/ 636874 h 636874"/>
                  <a:gd name="connsiteX6" fmla="*/ 69351 w 416095"/>
                  <a:gd name="connsiteY6" fmla="*/ 636874 h 636874"/>
                  <a:gd name="connsiteX7" fmla="*/ 0 w 416095"/>
                  <a:gd name="connsiteY7" fmla="*/ 567523 h 636874"/>
                  <a:gd name="connsiteX8" fmla="*/ 0 w 416095"/>
                  <a:gd name="connsiteY8" fmla="*/ 69351 h 636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6095" h="636874" extrusionOk="0">
                    <a:moveTo>
                      <a:pt x="0" y="69351"/>
                    </a:moveTo>
                    <a:cubicBezTo>
                      <a:pt x="-2874" y="29277"/>
                      <a:pt x="27649" y="1276"/>
                      <a:pt x="69351" y="0"/>
                    </a:cubicBezTo>
                    <a:cubicBezTo>
                      <a:pt x="188464" y="11846"/>
                      <a:pt x="269109" y="-668"/>
                      <a:pt x="346744" y="0"/>
                    </a:cubicBezTo>
                    <a:cubicBezTo>
                      <a:pt x="378714" y="-4815"/>
                      <a:pt x="411942" y="39574"/>
                      <a:pt x="416095" y="69351"/>
                    </a:cubicBezTo>
                    <a:cubicBezTo>
                      <a:pt x="415718" y="198282"/>
                      <a:pt x="396743" y="441927"/>
                      <a:pt x="416095" y="567523"/>
                    </a:cubicBezTo>
                    <a:cubicBezTo>
                      <a:pt x="416591" y="604802"/>
                      <a:pt x="377723" y="635753"/>
                      <a:pt x="346744" y="636874"/>
                    </a:cubicBezTo>
                    <a:cubicBezTo>
                      <a:pt x="240223" y="649109"/>
                      <a:pt x="128665" y="649605"/>
                      <a:pt x="69351" y="636874"/>
                    </a:cubicBezTo>
                    <a:cubicBezTo>
                      <a:pt x="28442" y="641188"/>
                      <a:pt x="-2705" y="602687"/>
                      <a:pt x="0" y="567523"/>
                    </a:cubicBezTo>
                    <a:cubicBezTo>
                      <a:pt x="17148" y="456311"/>
                      <a:pt x="1067" y="216692"/>
                      <a:pt x="0" y="69351"/>
                    </a:cubicBezTo>
                    <a:close/>
                  </a:path>
                </a:pathLst>
              </a:custGeom>
              <a:noFill/>
              <a:ln w="12700">
                <a:solidFill>
                  <a:srgbClr val="FF0000"/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219033472">
                      <a:prstGeom prst="round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90509E8-5351-C744-9762-5EE7EB22FECF}"/>
                </a:ext>
              </a:extLst>
            </p:cNvPr>
            <p:cNvGrpSpPr/>
            <p:nvPr/>
          </p:nvGrpSpPr>
          <p:grpSpPr>
            <a:xfrm>
              <a:off x="5882147" y="3675819"/>
              <a:ext cx="416095" cy="987715"/>
              <a:chOff x="8328317" y="3604410"/>
              <a:chExt cx="416095" cy="987715"/>
            </a:xfrm>
          </p:grpSpPr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D7BEB52A-BBE8-9E45-AC62-DC37323B3C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18302" y="3604410"/>
                <a:ext cx="18062" cy="300334"/>
              </a:xfrm>
              <a:prstGeom prst="straightConnector1">
                <a:avLst/>
              </a:prstGeom>
              <a:ln>
                <a:solidFill>
                  <a:srgbClr val="00B050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5713A81B-3BA7-8644-865B-0277B3D0D24C}"/>
                  </a:ext>
                </a:extLst>
              </p:cNvPr>
              <p:cNvSpPr/>
              <p:nvPr/>
            </p:nvSpPr>
            <p:spPr>
              <a:xfrm>
                <a:off x="8328317" y="3955251"/>
                <a:ext cx="416095" cy="636874"/>
              </a:xfrm>
              <a:custGeom>
                <a:avLst/>
                <a:gdLst>
                  <a:gd name="connsiteX0" fmla="*/ 0 w 416095"/>
                  <a:gd name="connsiteY0" fmla="*/ 69351 h 636874"/>
                  <a:gd name="connsiteX1" fmla="*/ 69351 w 416095"/>
                  <a:gd name="connsiteY1" fmla="*/ 0 h 636874"/>
                  <a:gd name="connsiteX2" fmla="*/ 346744 w 416095"/>
                  <a:gd name="connsiteY2" fmla="*/ 0 h 636874"/>
                  <a:gd name="connsiteX3" fmla="*/ 416095 w 416095"/>
                  <a:gd name="connsiteY3" fmla="*/ 69351 h 636874"/>
                  <a:gd name="connsiteX4" fmla="*/ 416095 w 416095"/>
                  <a:gd name="connsiteY4" fmla="*/ 567523 h 636874"/>
                  <a:gd name="connsiteX5" fmla="*/ 346744 w 416095"/>
                  <a:gd name="connsiteY5" fmla="*/ 636874 h 636874"/>
                  <a:gd name="connsiteX6" fmla="*/ 69351 w 416095"/>
                  <a:gd name="connsiteY6" fmla="*/ 636874 h 636874"/>
                  <a:gd name="connsiteX7" fmla="*/ 0 w 416095"/>
                  <a:gd name="connsiteY7" fmla="*/ 567523 h 636874"/>
                  <a:gd name="connsiteX8" fmla="*/ 0 w 416095"/>
                  <a:gd name="connsiteY8" fmla="*/ 69351 h 636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6095" h="636874" extrusionOk="0">
                    <a:moveTo>
                      <a:pt x="0" y="69351"/>
                    </a:moveTo>
                    <a:cubicBezTo>
                      <a:pt x="-2874" y="29277"/>
                      <a:pt x="27649" y="1276"/>
                      <a:pt x="69351" y="0"/>
                    </a:cubicBezTo>
                    <a:cubicBezTo>
                      <a:pt x="188464" y="11846"/>
                      <a:pt x="269109" y="-668"/>
                      <a:pt x="346744" y="0"/>
                    </a:cubicBezTo>
                    <a:cubicBezTo>
                      <a:pt x="378714" y="-4815"/>
                      <a:pt x="411942" y="39574"/>
                      <a:pt x="416095" y="69351"/>
                    </a:cubicBezTo>
                    <a:cubicBezTo>
                      <a:pt x="415718" y="198282"/>
                      <a:pt x="396743" y="441927"/>
                      <a:pt x="416095" y="567523"/>
                    </a:cubicBezTo>
                    <a:cubicBezTo>
                      <a:pt x="416591" y="604802"/>
                      <a:pt x="377723" y="635753"/>
                      <a:pt x="346744" y="636874"/>
                    </a:cubicBezTo>
                    <a:cubicBezTo>
                      <a:pt x="240223" y="649109"/>
                      <a:pt x="128665" y="649605"/>
                      <a:pt x="69351" y="636874"/>
                    </a:cubicBezTo>
                    <a:cubicBezTo>
                      <a:pt x="28442" y="641188"/>
                      <a:pt x="-2705" y="602687"/>
                      <a:pt x="0" y="567523"/>
                    </a:cubicBezTo>
                    <a:cubicBezTo>
                      <a:pt x="17148" y="456311"/>
                      <a:pt x="1067" y="216692"/>
                      <a:pt x="0" y="69351"/>
                    </a:cubicBezTo>
                    <a:close/>
                  </a:path>
                </a:pathLst>
              </a:custGeom>
              <a:noFill/>
              <a:ln w="12700">
                <a:solidFill>
                  <a:srgbClr val="00B050"/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219033472">
                      <a:prstGeom prst="round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2BC0C44-0ABB-B048-A5A4-8A7F796CD6BD}"/>
              </a:ext>
            </a:extLst>
          </p:cNvPr>
          <p:cNvSpPr txBox="1"/>
          <p:nvPr/>
        </p:nvSpPr>
        <p:spPr>
          <a:xfrm>
            <a:off x="2206305" y="2549488"/>
            <a:ext cx="43831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/>
              <a:t>First</a:t>
            </a:r>
            <a:r>
              <a:rPr lang="zh-CN" altLang="en-US" sz="3600" dirty="0"/>
              <a:t> </a:t>
            </a:r>
            <a:r>
              <a:rPr lang="en-US" altLang="zh-CN" sz="3600" dirty="0"/>
              <a:t>In</a:t>
            </a:r>
            <a:r>
              <a:rPr lang="zh-CN" altLang="en-US" sz="3600" dirty="0"/>
              <a:t> </a:t>
            </a:r>
            <a:r>
              <a:rPr lang="en-US" altLang="zh-CN" sz="3600" dirty="0"/>
              <a:t>First</a:t>
            </a:r>
            <a:r>
              <a:rPr lang="zh-CN" altLang="en-US" sz="3600" dirty="0"/>
              <a:t> </a:t>
            </a:r>
            <a:r>
              <a:rPr lang="en-US" altLang="zh-CN" sz="3600" dirty="0"/>
              <a:t>Out</a:t>
            </a:r>
            <a:r>
              <a:rPr lang="zh-CN" altLang="en-US" sz="3600" dirty="0"/>
              <a:t> </a:t>
            </a:r>
            <a:r>
              <a:rPr lang="en-US" altLang="zh-CN" sz="3600" dirty="0"/>
              <a:t>(FIFO)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5954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61E092C-31C1-B347-A618-978E8F1CF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 As A Buffer</a:t>
            </a:r>
          </a:p>
        </p:txBody>
      </p:sp>
      <p:pic>
        <p:nvPicPr>
          <p:cNvPr id="3074" name="Picture 2" descr="Library Building Exterior Graphic Black White Sketch Illustration.. Royalty  Free Cliparts, Vectors, And Stock Illustration. Image 105276478.">
            <a:extLst>
              <a:ext uri="{FF2B5EF4-FFF2-40B4-BE49-F238E27FC236}">
                <a16:creationId xmlns:a16="http://schemas.microsoft.com/office/drawing/2014/main" id="{FF27436E-8554-6846-9FDD-0CA88C0807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13" y="1718996"/>
            <a:ext cx="3361662" cy="252124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0896BD3-4250-D04A-9162-895E70150F6D}"/>
              </a:ext>
            </a:extLst>
          </p:cNvPr>
          <p:cNvSpPr txBox="1"/>
          <p:nvPr/>
        </p:nvSpPr>
        <p:spPr>
          <a:xfrm>
            <a:off x="86213" y="4240243"/>
            <a:ext cx="34069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</a:rPr>
              <a:t>Subscription: 1 book </a:t>
            </a:r>
            <a:r>
              <a:rPr lang="en-US" sz="1400" b="1" dirty="0">
                <a:solidFill>
                  <a:srgbClr val="FF9300"/>
                </a:solidFill>
              </a:rPr>
              <a:t>per week </a:t>
            </a:r>
            <a:r>
              <a:rPr lang="en-US" sz="1400" dirty="0">
                <a:solidFill>
                  <a:srgbClr val="000000"/>
                </a:solidFill>
              </a:rPr>
              <a:t>through mail</a:t>
            </a:r>
          </a:p>
        </p:txBody>
      </p:sp>
      <p:pic>
        <p:nvPicPr>
          <p:cNvPr id="3078" name="Picture 6" descr="Read Coloring Page For Reading Sketch Coloring Page - Coloring Home">
            <a:extLst>
              <a:ext uri="{FF2B5EF4-FFF2-40B4-BE49-F238E27FC236}">
                <a16:creationId xmlns:a16="http://schemas.microsoft.com/office/drawing/2014/main" id="{B65AD422-33CA-7846-A31B-3B978925DD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8" t="15290" r="9551" b="24649"/>
          <a:stretch/>
        </p:blipFill>
        <p:spPr bwMode="auto">
          <a:xfrm>
            <a:off x="8285186" y="4301368"/>
            <a:ext cx="770780" cy="72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Cover book hand draw stock vector. Illustration of novel - 43063304">
            <a:extLst>
              <a:ext uri="{FF2B5EF4-FFF2-40B4-BE49-F238E27FC236}">
                <a16:creationId xmlns:a16="http://schemas.microsoft.com/office/drawing/2014/main" id="{35A4802C-E029-AB40-A4B1-C0BB72D68E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8" t="17859" r="3564" b="16819"/>
          <a:stretch/>
        </p:blipFill>
        <p:spPr bwMode="auto">
          <a:xfrm>
            <a:off x="3617052" y="3092129"/>
            <a:ext cx="707696" cy="543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riangle 7">
            <a:extLst>
              <a:ext uri="{FF2B5EF4-FFF2-40B4-BE49-F238E27FC236}">
                <a16:creationId xmlns:a16="http://schemas.microsoft.com/office/drawing/2014/main" id="{631404CD-83B0-654A-966A-CF3DC5C2DD10}"/>
              </a:ext>
            </a:extLst>
          </p:cNvPr>
          <p:cNvSpPr/>
          <p:nvPr/>
        </p:nvSpPr>
        <p:spPr>
          <a:xfrm>
            <a:off x="6801148" y="2448524"/>
            <a:ext cx="2256639" cy="926422"/>
          </a:xfrm>
          <a:prstGeom prst="triangle">
            <a:avLst/>
          </a:prstGeom>
          <a:noFill/>
          <a:ln w="9525">
            <a:solidFill>
              <a:srgbClr val="00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2320375-A6C9-D142-B19F-B068D6091062}"/>
              </a:ext>
            </a:extLst>
          </p:cNvPr>
          <p:cNvSpPr/>
          <p:nvPr/>
        </p:nvSpPr>
        <p:spPr>
          <a:xfrm>
            <a:off x="6801147" y="3374946"/>
            <a:ext cx="2256639" cy="1730594"/>
          </a:xfrm>
          <a:prstGeom prst="rect">
            <a:avLst/>
          </a:prstGeom>
          <a:noFill/>
          <a:ln w="9525">
            <a:solidFill>
              <a:srgbClr val="00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6C44F78-2E65-714B-A531-D9DC16D26E13}"/>
              </a:ext>
            </a:extLst>
          </p:cNvPr>
          <p:cNvSpPr txBox="1"/>
          <p:nvPr/>
        </p:nvSpPr>
        <p:spPr>
          <a:xfrm>
            <a:off x="6788868" y="5105540"/>
            <a:ext cx="23663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rgbClr val="000000"/>
                </a:solidFill>
              </a:rPr>
              <a:t>M</a:t>
            </a:r>
            <a:r>
              <a:rPr lang="en-US" sz="1400" dirty="0">
                <a:solidFill>
                  <a:srgbClr val="000000"/>
                </a:solidFill>
              </a:rPr>
              <a:t>e: finish 1 book </a:t>
            </a:r>
            <a:r>
              <a:rPr lang="en-US" sz="1400" b="1" dirty="0">
                <a:solidFill>
                  <a:srgbClr val="FF9300"/>
                </a:solidFill>
              </a:rPr>
              <a:t>per MONTH</a:t>
            </a:r>
          </a:p>
        </p:txBody>
      </p:sp>
      <p:pic>
        <p:nvPicPr>
          <p:cNvPr id="16" name="Picture 8" descr="Cover book hand draw stock vector. Illustration of novel - 43063304">
            <a:extLst>
              <a:ext uri="{FF2B5EF4-FFF2-40B4-BE49-F238E27FC236}">
                <a16:creationId xmlns:a16="http://schemas.microsoft.com/office/drawing/2014/main" id="{8004F001-F1D9-624F-8015-3D8E1F3BCA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8" t="17859" r="3564" b="16819"/>
          <a:stretch/>
        </p:blipFill>
        <p:spPr bwMode="auto">
          <a:xfrm>
            <a:off x="3617053" y="2885245"/>
            <a:ext cx="707695" cy="543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76F6414A-C4EA-2640-AFAF-5B50E90F5F0E}"/>
              </a:ext>
            </a:extLst>
          </p:cNvPr>
          <p:cNvGrpSpPr/>
          <p:nvPr/>
        </p:nvGrpSpPr>
        <p:grpSpPr>
          <a:xfrm>
            <a:off x="6942870" y="3667487"/>
            <a:ext cx="1340496" cy="1285728"/>
            <a:chOff x="2677129" y="5029258"/>
            <a:chExt cx="1340496" cy="1285728"/>
          </a:xfrm>
        </p:grpSpPr>
        <p:pic>
          <p:nvPicPr>
            <p:cNvPr id="23" name="Picture 8" descr="Cover book hand draw stock vector. Illustration of novel - 43063304">
              <a:extLst>
                <a:ext uri="{FF2B5EF4-FFF2-40B4-BE49-F238E27FC236}">
                  <a16:creationId xmlns:a16="http://schemas.microsoft.com/office/drawing/2014/main" id="{8451F823-ECB3-7B45-8571-DF390B2B3D1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28" t="17859" r="3564" b="16819"/>
            <a:stretch/>
          </p:blipFill>
          <p:spPr bwMode="auto">
            <a:xfrm>
              <a:off x="3225569" y="5661085"/>
              <a:ext cx="400573" cy="3077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8" descr="Cover book hand draw stock vector. Illustration of novel - 43063304">
              <a:extLst>
                <a:ext uri="{FF2B5EF4-FFF2-40B4-BE49-F238E27FC236}">
                  <a16:creationId xmlns:a16="http://schemas.microsoft.com/office/drawing/2014/main" id="{6479C92E-2444-0048-B65B-D3DDB0836B2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28" t="17859" r="3564" b="16819"/>
            <a:stretch/>
          </p:blipFill>
          <p:spPr bwMode="auto">
            <a:xfrm>
              <a:off x="3617052" y="5390032"/>
              <a:ext cx="400573" cy="3077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8" descr="Cover book hand draw stock vector. Illustration of novel - 43063304">
              <a:extLst>
                <a:ext uri="{FF2B5EF4-FFF2-40B4-BE49-F238E27FC236}">
                  <a16:creationId xmlns:a16="http://schemas.microsoft.com/office/drawing/2014/main" id="{051D4DDA-F08E-AE45-91EA-D46B24B611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28" t="17859" r="3564" b="16819"/>
            <a:stretch/>
          </p:blipFill>
          <p:spPr bwMode="auto">
            <a:xfrm>
              <a:off x="2677129" y="5660616"/>
              <a:ext cx="400573" cy="3077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8" descr="Cover book hand draw stock vector. Illustration of novel - 43063304">
              <a:extLst>
                <a:ext uri="{FF2B5EF4-FFF2-40B4-BE49-F238E27FC236}">
                  <a16:creationId xmlns:a16="http://schemas.microsoft.com/office/drawing/2014/main" id="{7176A843-BBBA-FE44-B0D0-81B3D5C1A1C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28" t="17859" r="3564" b="16819"/>
            <a:stretch/>
          </p:blipFill>
          <p:spPr bwMode="auto">
            <a:xfrm>
              <a:off x="3126991" y="5375381"/>
              <a:ext cx="400573" cy="3077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8" descr="Cover book hand draw stock vector. Illustration of novel - 43063304">
              <a:extLst>
                <a:ext uri="{FF2B5EF4-FFF2-40B4-BE49-F238E27FC236}">
                  <a16:creationId xmlns:a16="http://schemas.microsoft.com/office/drawing/2014/main" id="{2F3C59AD-2566-D240-A56E-EBA5C2B3B96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28" t="17859" r="3564" b="16819"/>
            <a:stretch/>
          </p:blipFill>
          <p:spPr bwMode="auto">
            <a:xfrm>
              <a:off x="2701773" y="5082255"/>
              <a:ext cx="400573" cy="3077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8" descr="Cover book hand draw stock vector. Illustration of novel - 43063304">
              <a:extLst>
                <a:ext uri="{FF2B5EF4-FFF2-40B4-BE49-F238E27FC236}">
                  <a16:creationId xmlns:a16="http://schemas.microsoft.com/office/drawing/2014/main" id="{BE6412DE-1557-D847-82B6-2C30EFA8313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28" t="17859" r="3564" b="16819"/>
            <a:stretch/>
          </p:blipFill>
          <p:spPr bwMode="auto">
            <a:xfrm>
              <a:off x="3292884" y="5029258"/>
              <a:ext cx="400573" cy="3077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8" descr="Cover book hand draw stock vector. Illustration of novel - 43063304">
              <a:extLst>
                <a:ext uri="{FF2B5EF4-FFF2-40B4-BE49-F238E27FC236}">
                  <a16:creationId xmlns:a16="http://schemas.microsoft.com/office/drawing/2014/main" id="{78AE99FE-46AF-0246-A1B8-F656FCA168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28" t="17859" r="3564" b="16819"/>
            <a:stretch/>
          </p:blipFill>
          <p:spPr bwMode="auto">
            <a:xfrm>
              <a:off x="2942780" y="6007208"/>
              <a:ext cx="400573" cy="3077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85001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7.40741E-7 L 0.36771 0.16319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85" y="81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4.81481E-6 L 0.36771 0.16319 " pathEditMode="relative" rAng="0" ptsTypes="AA">
                                      <p:cBhvr>
                                        <p:cTn id="4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85" y="81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animBg="1"/>
      <p:bldP spid="9" grpId="0" animBg="1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6206E90-1F59-0F46-9432-C24AB90C81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9843" y="2182247"/>
            <a:ext cx="7644314" cy="3178648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sz="1800" b="0" dirty="0"/>
              <a:t>Homework 2 Review (Wed)</a:t>
            </a:r>
          </a:p>
          <a:p>
            <a:pPr>
              <a:buFont typeface="Wingdings" pitchFamily="2" charset="2"/>
              <a:buChar char="q"/>
            </a:pPr>
            <a:endParaRPr lang="en-US" sz="1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ADT List (single linked list) (Wed)</a:t>
            </a:r>
          </a:p>
          <a:p>
            <a:pPr>
              <a:buFont typeface="Wingdings" pitchFamily="2" charset="2"/>
              <a:buChar char="q"/>
            </a:pPr>
            <a:endParaRPr lang="en-US" sz="1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ADT Queue and Stack (Fri)</a:t>
            </a:r>
          </a:p>
          <a:p>
            <a:pPr>
              <a:buFont typeface="Wingdings" pitchFamily="2" charset="2"/>
              <a:buChar char="q"/>
            </a:pPr>
            <a:endParaRPr lang="en-US" sz="1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Quiz-2 (</a:t>
            </a:r>
            <a:r>
              <a:rPr lang="en-US" sz="1800" b="0" dirty="0" err="1"/>
              <a:t>Thur</a:t>
            </a:r>
            <a:r>
              <a:rPr lang="en-US" sz="1800" b="0" dirty="0"/>
              <a:t>, 4/28). See Discord #quiz-2 for details.</a:t>
            </a:r>
          </a:p>
          <a:p>
            <a:pPr lvl="1">
              <a:buFont typeface="Wingdings" pitchFamily="2" charset="2"/>
              <a:buChar char="q"/>
            </a:pPr>
            <a:endParaRPr lang="en-US" sz="14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Homework 3 to be assigned on Fri around noon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C0EBFD-97B5-7A4B-920F-AFC8A269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itchFamily="2" charset="2"/>
              <a:buChar char="q"/>
            </a:pPr>
            <a:r>
              <a:rPr lang="en-US" baseline="30000" dirty="0"/>
              <a:t>5th</a:t>
            </a:r>
            <a:r>
              <a:rPr lang="en-US" dirty="0"/>
              <a:t> Week Schedule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1F705B-64C0-C8F1-2D7C-A7B429F5D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2359" y="536964"/>
            <a:ext cx="2769721" cy="100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8381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61E092C-31C1-B347-A618-978E8F1CF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 As A Buffer</a:t>
            </a:r>
          </a:p>
        </p:txBody>
      </p:sp>
      <p:pic>
        <p:nvPicPr>
          <p:cNvPr id="3074" name="Picture 2" descr="Library Building Exterior Graphic Black White Sketch Illustration.. Royalty  Free Cliparts, Vectors, And Stock Illustration. Image 105276478.">
            <a:extLst>
              <a:ext uri="{FF2B5EF4-FFF2-40B4-BE49-F238E27FC236}">
                <a16:creationId xmlns:a16="http://schemas.microsoft.com/office/drawing/2014/main" id="{FF27436E-8554-6846-9FDD-0CA88C0807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13" y="1718996"/>
            <a:ext cx="3361662" cy="252124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0896BD3-4250-D04A-9162-895E70150F6D}"/>
              </a:ext>
            </a:extLst>
          </p:cNvPr>
          <p:cNvSpPr txBox="1"/>
          <p:nvPr/>
        </p:nvSpPr>
        <p:spPr>
          <a:xfrm>
            <a:off x="86213" y="4240243"/>
            <a:ext cx="34069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</a:rPr>
              <a:t>Subscription: 1 book </a:t>
            </a:r>
            <a:r>
              <a:rPr lang="en-US" sz="1400" b="1" dirty="0">
                <a:solidFill>
                  <a:srgbClr val="FF9300"/>
                </a:solidFill>
              </a:rPr>
              <a:t>per week </a:t>
            </a:r>
            <a:r>
              <a:rPr lang="en-US" sz="1400" dirty="0">
                <a:solidFill>
                  <a:srgbClr val="000000"/>
                </a:solidFill>
              </a:rPr>
              <a:t>through mail</a:t>
            </a:r>
          </a:p>
        </p:txBody>
      </p:sp>
      <p:pic>
        <p:nvPicPr>
          <p:cNvPr id="3078" name="Picture 6" descr="Read Coloring Page For Reading Sketch Coloring Page - Coloring Home">
            <a:extLst>
              <a:ext uri="{FF2B5EF4-FFF2-40B4-BE49-F238E27FC236}">
                <a16:creationId xmlns:a16="http://schemas.microsoft.com/office/drawing/2014/main" id="{B65AD422-33CA-7846-A31B-3B978925DD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8" t="15290" r="9551" b="24649"/>
          <a:stretch/>
        </p:blipFill>
        <p:spPr bwMode="auto">
          <a:xfrm>
            <a:off x="8285186" y="4301368"/>
            <a:ext cx="770780" cy="72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riangle 7">
            <a:extLst>
              <a:ext uri="{FF2B5EF4-FFF2-40B4-BE49-F238E27FC236}">
                <a16:creationId xmlns:a16="http://schemas.microsoft.com/office/drawing/2014/main" id="{631404CD-83B0-654A-966A-CF3DC5C2DD10}"/>
              </a:ext>
            </a:extLst>
          </p:cNvPr>
          <p:cNvSpPr/>
          <p:nvPr/>
        </p:nvSpPr>
        <p:spPr>
          <a:xfrm>
            <a:off x="6801148" y="2448524"/>
            <a:ext cx="2256639" cy="926422"/>
          </a:xfrm>
          <a:prstGeom prst="triangle">
            <a:avLst/>
          </a:prstGeom>
          <a:noFill/>
          <a:ln w="9525">
            <a:solidFill>
              <a:srgbClr val="00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2320375-A6C9-D142-B19F-B068D6091062}"/>
              </a:ext>
            </a:extLst>
          </p:cNvPr>
          <p:cNvSpPr/>
          <p:nvPr/>
        </p:nvSpPr>
        <p:spPr>
          <a:xfrm>
            <a:off x="6801147" y="3374946"/>
            <a:ext cx="2256639" cy="1730594"/>
          </a:xfrm>
          <a:prstGeom prst="rect">
            <a:avLst/>
          </a:prstGeom>
          <a:noFill/>
          <a:ln w="9525">
            <a:solidFill>
              <a:srgbClr val="00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6C44F78-2E65-714B-A531-D9DC16D26E13}"/>
              </a:ext>
            </a:extLst>
          </p:cNvPr>
          <p:cNvSpPr txBox="1"/>
          <p:nvPr/>
        </p:nvSpPr>
        <p:spPr>
          <a:xfrm>
            <a:off x="6788868" y="5105540"/>
            <a:ext cx="23663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rgbClr val="000000"/>
                </a:solidFill>
              </a:rPr>
              <a:t>M</a:t>
            </a:r>
            <a:r>
              <a:rPr lang="en-US" sz="1400" dirty="0">
                <a:solidFill>
                  <a:srgbClr val="000000"/>
                </a:solidFill>
              </a:rPr>
              <a:t>e: finish 1 book </a:t>
            </a:r>
            <a:r>
              <a:rPr lang="en-US" sz="1400" b="1" dirty="0">
                <a:solidFill>
                  <a:srgbClr val="FF9300"/>
                </a:solidFill>
              </a:rPr>
              <a:t>per MONTH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2357702D-0AFA-0140-A1B1-ABCB1CCA1D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6010" y="3374946"/>
            <a:ext cx="1030819" cy="793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6A7F7AC9-DA85-0D43-9B21-46D533055EB7}"/>
              </a:ext>
            </a:extLst>
          </p:cNvPr>
          <p:cNvCxnSpPr>
            <a:stCxn id="3074" idx="3"/>
            <a:endCxn id="5122" idx="1"/>
          </p:cNvCxnSpPr>
          <p:nvPr/>
        </p:nvCxnSpPr>
        <p:spPr>
          <a:xfrm>
            <a:off x="3447875" y="2979620"/>
            <a:ext cx="1558135" cy="792078"/>
          </a:xfrm>
          <a:prstGeom prst="bentConnector3">
            <a:avLst/>
          </a:prstGeom>
          <a:ln>
            <a:solidFill>
              <a:schemeClr val="bg2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8A04D585-3A4D-4B4F-B363-9DBCB4E561F6}"/>
              </a:ext>
            </a:extLst>
          </p:cNvPr>
          <p:cNvCxnSpPr>
            <a:cxnSpLocks/>
            <a:stCxn id="5122" idx="2"/>
            <a:endCxn id="3078" idx="1"/>
          </p:cNvCxnSpPr>
          <p:nvPr/>
        </p:nvCxnSpPr>
        <p:spPr>
          <a:xfrm rot="16200000" flipH="1">
            <a:off x="6655939" y="3033930"/>
            <a:ext cx="494729" cy="2763766"/>
          </a:xfrm>
          <a:prstGeom prst="bentConnector2">
            <a:avLst/>
          </a:prstGeom>
          <a:ln>
            <a:solidFill>
              <a:schemeClr val="bg2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98424CB8-A66D-DC43-B924-B749A8EAF98D}"/>
              </a:ext>
            </a:extLst>
          </p:cNvPr>
          <p:cNvSpPr/>
          <p:nvPr/>
        </p:nvSpPr>
        <p:spPr>
          <a:xfrm>
            <a:off x="4772898" y="3275698"/>
            <a:ext cx="1305874" cy="991998"/>
          </a:xfrm>
          <a:prstGeom prst="rect">
            <a:avLst/>
          </a:prstGeom>
          <a:noFill/>
          <a:ln w="9525">
            <a:solidFill>
              <a:srgbClr val="00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1360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61E092C-31C1-B347-A618-978E8F1CF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Queue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F5ACE8-CB7E-EC4A-998D-36DDF669D088}"/>
              </a:ext>
            </a:extLst>
          </p:cNvPr>
          <p:cNvSpPr/>
          <p:nvPr/>
        </p:nvSpPr>
        <p:spPr>
          <a:xfrm>
            <a:off x="1146149" y="2102986"/>
            <a:ext cx="55744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medium-content-serif-font"/>
              </a:rPr>
              <a:t>Messaging queue (MQ) is used for </a:t>
            </a:r>
            <a:r>
              <a:rPr lang="en-US" b="1" dirty="0">
                <a:solidFill>
                  <a:srgbClr val="C00000"/>
                </a:solidFill>
                <a:latin typeface="medium-content-serif-font"/>
              </a:rPr>
              <a:t>asynchronous</a:t>
            </a:r>
            <a:r>
              <a:rPr lang="en-US" dirty="0">
                <a:latin typeface="medium-content-serif-font"/>
              </a:rPr>
              <a:t> application to application communication.</a:t>
            </a: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E0E55C7-775E-254E-8556-F0B9F1235BF1}"/>
              </a:ext>
            </a:extLst>
          </p:cNvPr>
          <p:cNvGrpSpPr/>
          <p:nvPr/>
        </p:nvGrpSpPr>
        <p:grpSpPr>
          <a:xfrm>
            <a:off x="1146149" y="3118758"/>
            <a:ext cx="6122566" cy="2939258"/>
            <a:chOff x="817926" y="2992924"/>
            <a:chExt cx="6122566" cy="2939258"/>
          </a:xfrm>
        </p:grpSpPr>
        <p:pic>
          <p:nvPicPr>
            <p:cNvPr id="1028" name="Picture 4" descr="Image for post">
              <a:extLst>
                <a:ext uri="{FF2B5EF4-FFF2-40B4-BE49-F238E27FC236}">
                  <a16:creationId xmlns:a16="http://schemas.microsoft.com/office/drawing/2014/main" id="{F05B4E9D-A52C-184E-BD69-2231EA60E7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37843" y="2992924"/>
              <a:ext cx="5102649" cy="24095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638A442-6B42-D34F-B12B-18AC765E1A51}"/>
                </a:ext>
              </a:extLst>
            </p:cNvPr>
            <p:cNvSpPr/>
            <p:nvPr/>
          </p:nvSpPr>
          <p:spPr>
            <a:xfrm>
              <a:off x="817926" y="5678266"/>
              <a:ext cx="4572000" cy="25391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sz="1050" dirty="0"/>
                <a:t>https://</a:t>
              </a:r>
              <a:r>
                <a:rPr lang="en-US" sz="1050" dirty="0" err="1"/>
                <a:t>medium.com</a:t>
              </a:r>
              <a:r>
                <a:rPr lang="en-US" sz="1050" dirty="0"/>
                <a:t>/@</a:t>
              </a:r>
              <a:r>
                <a:rPr lang="en-US" sz="1050" dirty="0" err="1"/>
                <a:t>Mohitdtumce</a:t>
              </a:r>
              <a:r>
                <a:rPr lang="en-US" sz="1050" dirty="0"/>
                <a:t>/what-is-message-queue-b5468ff6db50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1259FAC-9D70-364B-83B7-86EAB1E94910}"/>
              </a:ext>
            </a:extLst>
          </p:cNvPr>
          <p:cNvSpPr txBox="1"/>
          <p:nvPr/>
        </p:nvSpPr>
        <p:spPr>
          <a:xfrm>
            <a:off x="1146149" y="1674713"/>
            <a:ext cx="5794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Goal: Allow different applications to work at different speed</a:t>
            </a:r>
          </a:p>
        </p:txBody>
      </p:sp>
    </p:spTree>
    <p:extLst>
      <p:ext uri="{BB962C8B-B14F-4D97-AF65-F5344CB8AC3E}">
        <p14:creationId xmlns:p14="http://schemas.microsoft.com/office/powerpoint/2010/main" val="937420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793315-FD61-5643-B56C-BDAFF21DF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26" y="451655"/>
            <a:ext cx="8183759" cy="991998"/>
          </a:xfrm>
        </p:spPr>
        <p:txBody>
          <a:bodyPr/>
          <a:lstStyle/>
          <a:p>
            <a:r>
              <a:rPr lang="en-US" dirty="0"/>
              <a:t>Queue example: </a:t>
            </a:r>
            <a:br>
              <a:rPr lang="en-US" dirty="0"/>
            </a:br>
            <a:r>
              <a:rPr lang="en-US" dirty="0"/>
              <a:t>Kubernetes Scheduler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AA7C20-84EF-A341-8165-9FB5526B17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71"/>
          <a:stretch/>
        </p:blipFill>
        <p:spPr>
          <a:xfrm>
            <a:off x="4514073" y="152418"/>
            <a:ext cx="4235877" cy="33267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306A687-68B5-984D-AE09-5DBC2D00840F}"/>
              </a:ext>
            </a:extLst>
          </p:cNvPr>
          <p:cNvSpPr/>
          <p:nvPr/>
        </p:nvSpPr>
        <p:spPr>
          <a:xfrm>
            <a:off x="1199360" y="4665854"/>
            <a:ext cx="486655" cy="43904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pod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C44B7F9-2EF3-824E-8B05-F4E796029B38}"/>
              </a:ext>
            </a:extLst>
          </p:cNvPr>
          <p:cNvSpPr/>
          <p:nvPr/>
        </p:nvSpPr>
        <p:spPr>
          <a:xfrm>
            <a:off x="1442687" y="5012331"/>
            <a:ext cx="486655" cy="43904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pod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02CFA6F-B6BB-CC40-BB96-BCA796CCA9F4}"/>
              </a:ext>
            </a:extLst>
          </p:cNvPr>
          <p:cNvSpPr/>
          <p:nvPr/>
        </p:nvSpPr>
        <p:spPr>
          <a:xfrm>
            <a:off x="1564352" y="4446330"/>
            <a:ext cx="486655" cy="43904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39F772A-D147-5146-836A-250C576A8501}"/>
              </a:ext>
            </a:extLst>
          </p:cNvPr>
          <p:cNvSpPr/>
          <p:nvPr/>
        </p:nvSpPr>
        <p:spPr>
          <a:xfrm>
            <a:off x="3160390" y="4893326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08F3F7-9E08-B44B-93B8-68091BE7E4A2}"/>
              </a:ext>
            </a:extLst>
          </p:cNvPr>
          <p:cNvSpPr/>
          <p:nvPr/>
        </p:nvSpPr>
        <p:spPr>
          <a:xfrm>
            <a:off x="3711719" y="4893325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E6E7557-AE93-0340-A560-F53B959966E7}"/>
              </a:ext>
            </a:extLst>
          </p:cNvPr>
          <p:cNvSpPr/>
          <p:nvPr/>
        </p:nvSpPr>
        <p:spPr>
          <a:xfrm>
            <a:off x="4263048" y="4893326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12047D-CB49-FF4E-B8B2-1F8166EABA76}"/>
              </a:ext>
            </a:extLst>
          </p:cNvPr>
          <p:cNvSpPr/>
          <p:nvPr/>
        </p:nvSpPr>
        <p:spPr>
          <a:xfrm>
            <a:off x="4814377" y="4893325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F4FA2867-6DF9-324F-B6A9-B253C47827F5}"/>
              </a:ext>
            </a:extLst>
          </p:cNvPr>
          <p:cNvSpPr/>
          <p:nvPr/>
        </p:nvSpPr>
        <p:spPr>
          <a:xfrm>
            <a:off x="2176513" y="4958319"/>
            <a:ext cx="744070" cy="300318"/>
          </a:xfrm>
          <a:prstGeom prst="rightArrow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A544F7-E321-6B45-9D4F-1A5D412CBACF}"/>
              </a:ext>
            </a:extLst>
          </p:cNvPr>
          <p:cNvSpPr txBox="1"/>
          <p:nvPr/>
        </p:nvSpPr>
        <p:spPr>
          <a:xfrm>
            <a:off x="3582449" y="4492155"/>
            <a:ext cx="1225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Pod Queue</a:t>
            </a:r>
          </a:p>
        </p:txBody>
      </p:sp>
      <p:sp>
        <p:nvSpPr>
          <p:cNvPr id="19" name="Plaque 18">
            <a:extLst>
              <a:ext uri="{FF2B5EF4-FFF2-40B4-BE49-F238E27FC236}">
                <a16:creationId xmlns:a16="http://schemas.microsoft.com/office/drawing/2014/main" id="{B687A5A9-BA48-E945-92CF-D0E717CFD4B1}"/>
              </a:ext>
            </a:extLst>
          </p:cNvPr>
          <p:cNvSpPr/>
          <p:nvPr/>
        </p:nvSpPr>
        <p:spPr>
          <a:xfrm>
            <a:off x="5706365" y="5594814"/>
            <a:ext cx="1165414" cy="1021976"/>
          </a:xfrm>
          <a:prstGeom prst="plaqu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Scheduler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B6C16FC-09B5-5340-AB0A-87699B822C13}"/>
              </a:ext>
            </a:extLst>
          </p:cNvPr>
          <p:cNvCxnSpPr>
            <a:cxnSpLocks/>
          </p:cNvCxnSpPr>
          <p:nvPr/>
        </p:nvCxnSpPr>
        <p:spPr>
          <a:xfrm>
            <a:off x="5477277" y="5258637"/>
            <a:ext cx="405825" cy="244161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AA3700F0-AF18-3C45-8F98-77EF10628A5B}"/>
              </a:ext>
            </a:extLst>
          </p:cNvPr>
          <p:cNvSpPr/>
          <p:nvPr/>
        </p:nvSpPr>
        <p:spPr>
          <a:xfrm>
            <a:off x="485387" y="5156321"/>
            <a:ext cx="486655" cy="43904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pod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63D32D63-1AA4-274E-9897-41B0B26C35EA}"/>
              </a:ext>
            </a:extLst>
          </p:cNvPr>
          <p:cNvSpPr/>
          <p:nvPr/>
        </p:nvSpPr>
        <p:spPr>
          <a:xfrm>
            <a:off x="728714" y="5502798"/>
            <a:ext cx="486655" cy="43904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pod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88697740-6A1A-474D-9A7F-8E2A3ECC8D80}"/>
              </a:ext>
            </a:extLst>
          </p:cNvPr>
          <p:cNvSpPr/>
          <p:nvPr/>
        </p:nvSpPr>
        <p:spPr>
          <a:xfrm>
            <a:off x="850379" y="4936797"/>
            <a:ext cx="486655" cy="43904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pod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06DBE10B-87A6-B34A-A48D-83433FED0CF2}"/>
              </a:ext>
            </a:extLst>
          </p:cNvPr>
          <p:cNvSpPr/>
          <p:nvPr/>
        </p:nvSpPr>
        <p:spPr>
          <a:xfrm>
            <a:off x="5732937" y="4811902"/>
            <a:ext cx="486655" cy="43904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00B050"/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pod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AD5EDBC-D44E-4444-BE14-137BBCF296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296" t="10314" r="57633" b="42102"/>
          <a:stretch/>
        </p:blipFill>
        <p:spPr>
          <a:xfrm>
            <a:off x="7328977" y="3819802"/>
            <a:ext cx="871476" cy="1285099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740DDCE-A54A-2942-987A-74A3DFEFC1AB}"/>
              </a:ext>
            </a:extLst>
          </p:cNvPr>
          <p:cNvCxnSpPr>
            <a:cxnSpLocks/>
          </p:cNvCxnSpPr>
          <p:nvPr/>
        </p:nvCxnSpPr>
        <p:spPr>
          <a:xfrm flipV="1">
            <a:off x="6840402" y="5031426"/>
            <a:ext cx="578222" cy="583318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DE4EABDF-E2C7-DC46-B6DA-2F4AB9490B2F}"/>
              </a:ext>
            </a:extLst>
          </p:cNvPr>
          <p:cNvSpPr/>
          <p:nvPr/>
        </p:nvSpPr>
        <p:spPr>
          <a:xfrm>
            <a:off x="7901756" y="4101085"/>
            <a:ext cx="486655" cy="43904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00B050"/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pod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52BCFCFB-88DA-F143-A3F8-0B8BC89CD94F}"/>
              </a:ext>
            </a:extLst>
          </p:cNvPr>
          <p:cNvSpPr/>
          <p:nvPr/>
        </p:nvSpPr>
        <p:spPr>
          <a:xfrm>
            <a:off x="356757" y="4280871"/>
            <a:ext cx="486655" cy="43904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pod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350A782-532F-FC4C-B8DA-1CC4C9D41CB8}"/>
              </a:ext>
            </a:extLst>
          </p:cNvPr>
          <p:cNvSpPr/>
          <p:nvPr/>
        </p:nvSpPr>
        <p:spPr>
          <a:xfrm>
            <a:off x="600084" y="4627348"/>
            <a:ext cx="486655" cy="43904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pod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CF82C11-08C7-1241-BB5A-E453A7BE6284}"/>
              </a:ext>
            </a:extLst>
          </p:cNvPr>
          <p:cNvSpPr/>
          <p:nvPr/>
        </p:nvSpPr>
        <p:spPr>
          <a:xfrm>
            <a:off x="721749" y="4061347"/>
            <a:ext cx="486655" cy="43904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pod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0A54AF2-0832-6447-A27C-2FD50D4F3DCB}"/>
              </a:ext>
            </a:extLst>
          </p:cNvPr>
          <p:cNvSpPr/>
          <p:nvPr/>
        </p:nvSpPr>
        <p:spPr>
          <a:xfrm>
            <a:off x="-1634" y="6616790"/>
            <a:ext cx="267733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hlinkClick r:id="rId4"/>
              </a:rPr>
              <a:t>https://github.com/kubernetes/kubernetes</a:t>
            </a:r>
            <a:endParaRPr lang="en-US" sz="1100" dirty="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C1AA40E8-93C3-CE48-B054-C6C905EF6C45}"/>
              </a:ext>
            </a:extLst>
          </p:cNvPr>
          <p:cNvSpPr/>
          <p:nvPr/>
        </p:nvSpPr>
        <p:spPr>
          <a:xfrm>
            <a:off x="227043" y="3394590"/>
            <a:ext cx="486655" cy="43904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pod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E5EEC020-346D-BD4E-A6E8-675516E2E1EF}"/>
              </a:ext>
            </a:extLst>
          </p:cNvPr>
          <p:cNvSpPr/>
          <p:nvPr/>
        </p:nvSpPr>
        <p:spPr>
          <a:xfrm>
            <a:off x="470370" y="3741067"/>
            <a:ext cx="486655" cy="43904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pod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2F94AA7B-5F34-9D40-A435-75ADDC84B8A2}"/>
              </a:ext>
            </a:extLst>
          </p:cNvPr>
          <p:cNvSpPr/>
          <p:nvPr/>
        </p:nvSpPr>
        <p:spPr>
          <a:xfrm>
            <a:off x="592035" y="3175066"/>
            <a:ext cx="486655" cy="43904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pod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9ACE8DEE-565B-F149-A98B-6BA32A2B96FC}"/>
              </a:ext>
            </a:extLst>
          </p:cNvPr>
          <p:cNvSpPr/>
          <p:nvPr/>
        </p:nvSpPr>
        <p:spPr>
          <a:xfrm>
            <a:off x="4842882" y="4894162"/>
            <a:ext cx="486655" cy="43904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00B050"/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pod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E5D20C9A-2DEE-E646-AE4D-926CD0530905}"/>
              </a:ext>
            </a:extLst>
          </p:cNvPr>
          <p:cNvSpPr/>
          <p:nvPr/>
        </p:nvSpPr>
        <p:spPr>
          <a:xfrm>
            <a:off x="1573396" y="4439448"/>
            <a:ext cx="486655" cy="43904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00B050"/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pod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842FB620-7045-524B-91FE-8A6C77D090F3}"/>
              </a:ext>
            </a:extLst>
          </p:cNvPr>
          <p:cNvSpPr/>
          <p:nvPr/>
        </p:nvSpPr>
        <p:spPr>
          <a:xfrm>
            <a:off x="4842881" y="4894161"/>
            <a:ext cx="486655" cy="43904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00B050"/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pod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9253B4E7-7A9C-BE47-8D36-141D9301C683}"/>
              </a:ext>
            </a:extLst>
          </p:cNvPr>
          <p:cNvSpPr/>
          <p:nvPr/>
        </p:nvSpPr>
        <p:spPr>
          <a:xfrm>
            <a:off x="4301119" y="4885377"/>
            <a:ext cx="486655" cy="43904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00B050"/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pod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5A1BF727-37B2-4445-B3CB-EFAC9B08F2B3}"/>
              </a:ext>
            </a:extLst>
          </p:cNvPr>
          <p:cNvSpPr/>
          <p:nvPr/>
        </p:nvSpPr>
        <p:spPr>
          <a:xfrm>
            <a:off x="3747387" y="4894160"/>
            <a:ext cx="486655" cy="43904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00B050"/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pod</a:t>
            </a:r>
          </a:p>
        </p:txBody>
      </p:sp>
    </p:spTree>
    <p:extLst>
      <p:ext uri="{BB962C8B-B14F-4D97-AF65-F5344CB8AC3E}">
        <p14:creationId xmlns:p14="http://schemas.microsoft.com/office/powerpoint/2010/main" val="762553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28" grpId="0" animBg="1"/>
      <p:bldP spid="28" grpId="1" animBg="1"/>
      <p:bldP spid="33" grpId="0" animBg="1"/>
      <p:bldP spid="42" grpId="0" animBg="1"/>
      <p:bldP spid="42" grpId="1" animBg="1"/>
      <p:bldP spid="43" grpId="0" animBg="1"/>
      <p:bldP spid="43" grpId="1" animBg="1"/>
      <p:bldP spid="32" grpId="0" animBg="1"/>
      <p:bldP spid="34" grpId="0" animBg="1"/>
      <p:bldP spid="44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165BDB3-E183-4743-AD89-73C0D6323868}"/>
              </a:ext>
            </a:extLst>
          </p:cNvPr>
          <p:cNvSpPr/>
          <p:nvPr/>
        </p:nvSpPr>
        <p:spPr>
          <a:xfrm>
            <a:off x="2417094" y="3294776"/>
            <a:ext cx="4863698" cy="771787"/>
          </a:xfrm>
          <a:prstGeom prst="rect">
            <a:avLst/>
          </a:prstGeom>
          <a:noFill/>
          <a:ln w="31750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270FE7-65B5-D942-AB7B-B7D8251313BD}"/>
              </a:ext>
            </a:extLst>
          </p:cNvPr>
          <p:cNvSpPr/>
          <p:nvPr/>
        </p:nvSpPr>
        <p:spPr>
          <a:xfrm>
            <a:off x="714128" y="815191"/>
            <a:ext cx="25378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Queue</a:t>
            </a:r>
            <a:r>
              <a:rPr lang="zh-CN" altLang="en-US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 </a:t>
            </a:r>
            <a:r>
              <a:rPr lang="en-US" altLang="zh-CN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ADT</a:t>
            </a:r>
            <a:endParaRPr lang="en-US" sz="3200" b="1" dirty="0"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7" name="Bent Arrow 6">
            <a:extLst>
              <a:ext uri="{FF2B5EF4-FFF2-40B4-BE49-F238E27FC236}">
                <a16:creationId xmlns:a16="http://schemas.microsoft.com/office/drawing/2014/main" id="{A5E4BA6A-5561-EC4D-80FC-44CC9BABAB44}"/>
              </a:ext>
            </a:extLst>
          </p:cNvPr>
          <p:cNvSpPr/>
          <p:nvPr/>
        </p:nvSpPr>
        <p:spPr>
          <a:xfrm rot="16200000" flipH="1">
            <a:off x="1016309" y="3478171"/>
            <a:ext cx="929190" cy="1176785"/>
          </a:xfrm>
          <a:prstGeom prst="bentArrow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Bent Arrow 7">
            <a:extLst>
              <a:ext uri="{FF2B5EF4-FFF2-40B4-BE49-F238E27FC236}">
                <a16:creationId xmlns:a16="http://schemas.microsoft.com/office/drawing/2014/main" id="{A76E1FAC-6320-4548-9B35-64398E86962A}"/>
              </a:ext>
            </a:extLst>
          </p:cNvPr>
          <p:cNvSpPr/>
          <p:nvPr/>
        </p:nvSpPr>
        <p:spPr>
          <a:xfrm rot="10800000">
            <a:off x="7421018" y="2738984"/>
            <a:ext cx="991997" cy="1176785"/>
          </a:xfrm>
          <a:prstGeom prst="bentArrow">
            <a:avLst/>
          </a:prstGeom>
          <a:noFill/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8A74C9-19B2-AC48-9344-77A67EE03EC1}"/>
              </a:ext>
            </a:extLst>
          </p:cNvPr>
          <p:cNvSpPr txBox="1"/>
          <p:nvPr/>
        </p:nvSpPr>
        <p:spPr>
          <a:xfrm>
            <a:off x="7917016" y="3814762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00B050"/>
                </a:solidFill>
              </a:rPr>
              <a:t>add(…)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AFA69D-FF92-AC4F-A7A3-BC0259BCFBD5}"/>
              </a:ext>
            </a:extLst>
          </p:cNvPr>
          <p:cNvSpPr txBox="1"/>
          <p:nvPr/>
        </p:nvSpPr>
        <p:spPr>
          <a:xfrm>
            <a:off x="627785" y="3115300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poll()</a:t>
            </a:r>
            <a:endParaRPr lang="en-US" b="1" dirty="0">
              <a:solidFill>
                <a:srgbClr val="FF0000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C7C61BD-A72B-CB45-A40F-ADE7ABFAB6A5}"/>
              </a:ext>
            </a:extLst>
          </p:cNvPr>
          <p:cNvGrpSpPr/>
          <p:nvPr/>
        </p:nvGrpSpPr>
        <p:grpSpPr>
          <a:xfrm>
            <a:off x="2847960" y="3449836"/>
            <a:ext cx="3281366" cy="461665"/>
            <a:chOff x="4572000" y="1854738"/>
            <a:chExt cx="4141687" cy="58270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8F5AD74-7FBC-0940-AAAC-E5F36528E803}"/>
                </a:ext>
              </a:extLst>
            </p:cNvPr>
            <p:cNvSpPr/>
            <p:nvPr/>
          </p:nvSpPr>
          <p:spPr>
            <a:xfrm>
              <a:off x="457200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12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1DF25BB-BBF5-204C-984A-EF7D7707486C}"/>
                </a:ext>
              </a:extLst>
            </p:cNvPr>
            <p:cNvSpPr/>
            <p:nvPr/>
          </p:nvSpPr>
          <p:spPr>
            <a:xfrm>
              <a:off x="516367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12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94FD802-C98E-7D40-B42E-F0B65A3DD659}"/>
                </a:ext>
              </a:extLst>
            </p:cNvPr>
            <p:cNvSpPr/>
            <p:nvPr/>
          </p:nvSpPr>
          <p:spPr>
            <a:xfrm>
              <a:off x="575534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F3BF4FE-086F-164C-B561-C97F688216F0}"/>
                </a:ext>
              </a:extLst>
            </p:cNvPr>
            <p:cNvSpPr/>
            <p:nvPr/>
          </p:nvSpPr>
          <p:spPr>
            <a:xfrm>
              <a:off x="634701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FB63D13-B175-2842-AA91-60CF02D224DA}"/>
                </a:ext>
              </a:extLst>
            </p:cNvPr>
            <p:cNvSpPr/>
            <p:nvPr/>
          </p:nvSpPr>
          <p:spPr>
            <a:xfrm>
              <a:off x="693868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18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102A169-266B-D845-85DA-9DBFA180BD54}"/>
                </a:ext>
              </a:extLst>
            </p:cNvPr>
            <p:cNvSpPr/>
            <p:nvPr/>
          </p:nvSpPr>
          <p:spPr>
            <a:xfrm>
              <a:off x="753035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10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8A53262-42C1-F64F-8C3F-1B641595373D}"/>
                </a:ext>
              </a:extLst>
            </p:cNvPr>
            <p:cNvSpPr/>
            <p:nvPr/>
          </p:nvSpPr>
          <p:spPr>
            <a:xfrm>
              <a:off x="8122017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3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C8998CE-A8EF-4241-A1F1-9552E7A614A8}"/>
              </a:ext>
            </a:extLst>
          </p:cNvPr>
          <p:cNvGrpSpPr/>
          <p:nvPr/>
        </p:nvGrpSpPr>
        <p:grpSpPr>
          <a:xfrm>
            <a:off x="2565295" y="3501199"/>
            <a:ext cx="4623138" cy="358937"/>
            <a:chOff x="788694" y="4346137"/>
            <a:chExt cx="7632014" cy="592544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F6D4F15-BEFC-0143-8D0C-183E205ECBDF}"/>
                </a:ext>
              </a:extLst>
            </p:cNvPr>
            <p:cNvSpPr/>
            <p:nvPr/>
          </p:nvSpPr>
          <p:spPr>
            <a:xfrm>
              <a:off x="1935568" y="4346137"/>
              <a:ext cx="591670" cy="592544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B539A9B-CC2C-A54F-B42B-DD6E680222C9}"/>
                </a:ext>
              </a:extLst>
            </p:cNvPr>
            <p:cNvSpPr/>
            <p:nvPr/>
          </p:nvSpPr>
          <p:spPr>
            <a:xfrm>
              <a:off x="3081826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E67196D-EAFE-DC4C-AE8B-70AE8B25BE55}"/>
                </a:ext>
              </a:extLst>
            </p:cNvPr>
            <p:cNvSpPr/>
            <p:nvPr/>
          </p:nvSpPr>
          <p:spPr>
            <a:xfrm>
              <a:off x="3673495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ED1AF8EE-3EAE-1140-AFB6-5FABA5E34217}"/>
                </a:ext>
              </a:extLst>
            </p:cNvPr>
            <p:cNvSpPr/>
            <p:nvPr/>
          </p:nvSpPr>
          <p:spPr>
            <a:xfrm>
              <a:off x="4228084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B5C108E6-1AA9-1F4D-9C02-6D280D103748}"/>
                </a:ext>
              </a:extLst>
            </p:cNvPr>
            <p:cNvSpPr/>
            <p:nvPr/>
          </p:nvSpPr>
          <p:spPr>
            <a:xfrm>
              <a:off x="4819753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720DADB-668F-F548-AE92-DB269DBA604F}"/>
                </a:ext>
              </a:extLst>
            </p:cNvPr>
            <p:cNvSpPr/>
            <p:nvPr/>
          </p:nvSpPr>
          <p:spPr>
            <a:xfrm>
              <a:off x="5374342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72FF0025-DE30-E740-A9B4-B1AEBBFE8688}"/>
                </a:ext>
              </a:extLst>
            </p:cNvPr>
            <p:cNvSpPr/>
            <p:nvPr/>
          </p:nvSpPr>
          <p:spPr>
            <a:xfrm>
              <a:off x="5966011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07B3308-F0F8-4347-9F35-762ADC1D895C}"/>
                </a:ext>
              </a:extLst>
            </p:cNvPr>
            <p:cNvSpPr/>
            <p:nvPr/>
          </p:nvSpPr>
          <p:spPr>
            <a:xfrm>
              <a:off x="6520600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197F5C3-731C-434F-A376-BF4ABA64110A}"/>
                </a:ext>
              </a:extLst>
            </p:cNvPr>
            <p:cNvSpPr/>
            <p:nvPr/>
          </p:nvSpPr>
          <p:spPr>
            <a:xfrm>
              <a:off x="7112269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CE3543C-F83C-324C-A54A-D7D16647BAC6}"/>
                </a:ext>
              </a:extLst>
            </p:cNvPr>
            <p:cNvSpPr/>
            <p:nvPr/>
          </p:nvSpPr>
          <p:spPr>
            <a:xfrm>
              <a:off x="7666857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0F9A092-BCD9-8C40-BE7E-BE3C4017F55F}"/>
                </a:ext>
              </a:extLst>
            </p:cNvPr>
            <p:cNvSpPr/>
            <p:nvPr/>
          </p:nvSpPr>
          <p:spPr>
            <a:xfrm>
              <a:off x="8259759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C4CADF6-E54B-0C4B-9F47-55045FD41BE3}"/>
                </a:ext>
              </a:extLst>
            </p:cNvPr>
            <p:cNvSpPr/>
            <p:nvPr/>
          </p:nvSpPr>
          <p:spPr>
            <a:xfrm>
              <a:off x="788694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559F144-4D24-A04F-9FC6-90568B53B7A7}"/>
                </a:ext>
              </a:extLst>
            </p:cNvPr>
            <p:cNvSpPr/>
            <p:nvPr/>
          </p:nvSpPr>
          <p:spPr>
            <a:xfrm>
              <a:off x="1380978" y="4346137"/>
              <a:ext cx="160949" cy="592544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5FC6ABD3-E689-A64F-B87F-AA88E396139E}"/>
                </a:ext>
              </a:extLst>
            </p:cNvPr>
            <p:cNvCxnSpPr>
              <a:cxnSpLocks/>
              <a:stCxn id="43" idx="3"/>
              <a:endCxn id="31" idx="1"/>
            </p:cNvCxnSpPr>
            <p:nvPr/>
          </p:nvCxnSpPr>
          <p:spPr>
            <a:xfrm>
              <a:off x="1541927" y="4642409"/>
              <a:ext cx="393641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7202170C-FB13-494A-ACFD-B63313069D3A}"/>
                </a:ext>
              </a:extLst>
            </p:cNvPr>
            <p:cNvCxnSpPr>
              <a:cxnSpLocks/>
              <a:stCxn id="46" idx="3"/>
              <a:endCxn id="32" idx="1"/>
            </p:cNvCxnSpPr>
            <p:nvPr/>
          </p:nvCxnSpPr>
          <p:spPr>
            <a:xfrm flipV="1">
              <a:off x="2688186" y="4637490"/>
              <a:ext cx="393640" cy="4919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B1456AE-C537-754B-B239-0AB69EBF279E}"/>
                </a:ext>
              </a:extLst>
            </p:cNvPr>
            <p:cNvSpPr/>
            <p:nvPr/>
          </p:nvSpPr>
          <p:spPr>
            <a:xfrm>
              <a:off x="2527237" y="4346137"/>
              <a:ext cx="160949" cy="592544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02421171-1E70-B441-A3A6-AC7860B9C1F7}"/>
                </a:ext>
              </a:extLst>
            </p:cNvPr>
            <p:cNvCxnSpPr>
              <a:cxnSpLocks/>
              <a:stCxn id="33" idx="3"/>
              <a:endCxn id="34" idx="1"/>
            </p:cNvCxnSpPr>
            <p:nvPr/>
          </p:nvCxnSpPr>
          <p:spPr>
            <a:xfrm>
              <a:off x="3834444" y="4637490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D7E7DACC-1E5F-784A-9105-9CDE249252D3}"/>
                </a:ext>
              </a:extLst>
            </p:cNvPr>
            <p:cNvCxnSpPr>
              <a:cxnSpLocks/>
            </p:cNvCxnSpPr>
            <p:nvPr/>
          </p:nvCxnSpPr>
          <p:spPr>
            <a:xfrm>
              <a:off x="4980702" y="4637490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1918D94D-1205-3647-B6A5-687209168F66}"/>
                </a:ext>
              </a:extLst>
            </p:cNvPr>
            <p:cNvCxnSpPr>
              <a:cxnSpLocks/>
            </p:cNvCxnSpPr>
            <p:nvPr/>
          </p:nvCxnSpPr>
          <p:spPr>
            <a:xfrm>
              <a:off x="6124923" y="4637490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742E999E-9C24-A344-B8D6-77E33CBE36B8}"/>
                </a:ext>
              </a:extLst>
            </p:cNvPr>
            <p:cNvCxnSpPr>
              <a:cxnSpLocks/>
            </p:cNvCxnSpPr>
            <p:nvPr/>
          </p:nvCxnSpPr>
          <p:spPr>
            <a:xfrm>
              <a:off x="7273217" y="4640227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43729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/>
      <p:bldP spid="10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F0BAF3C-6F30-B241-93D8-3F854E0966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736725"/>
            <a:ext cx="8377119" cy="4015497"/>
          </a:xfrm>
        </p:spPr>
        <p:txBody>
          <a:bodyPr/>
          <a:lstStyle/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Array Implementation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3427BB-F896-0246-AF09-DABB64B03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ADT Queue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62F2C7C-1830-114B-AB64-D8BD3162628A}"/>
              </a:ext>
            </a:extLst>
          </p:cNvPr>
          <p:cNvSpPr/>
          <p:nvPr/>
        </p:nvSpPr>
        <p:spPr>
          <a:xfrm>
            <a:off x="2532888" y="4363332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9198B5-F16D-054D-9CE0-82599854C52D}"/>
              </a:ext>
            </a:extLst>
          </p:cNvPr>
          <p:cNvSpPr/>
          <p:nvPr/>
        </p:nvSpPr>
        <p:spPr>
          <a:xfrm>
            <a:off x="3084217" y="4363331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564020-E9FF-174E-805D-42426B9C09E6}"/>
              </a:ext>
            </a:extLst>
          </p:cNvPr>
          <p:cNvSpPr/>
          <p:nvPr/>
        </p:nvSpPr>
        <p:spPr>
          <a:xfrm>
            <a:off x="3635546" y="4363332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30A848-1B59-8F46-91A7-B81BC4F8D354}"/>
              </a:ext>
            </a:extLst>
          </p:cNvPr>
          <p:cNvSpPr/>
          <p:nvPr/>
        </p:nvSpPr>
        <p:spPr>
          <a:xfrm>
            <a:off x="4186875" y="4363331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2DD56F-085A-B541-AFCE-1B33F9F5ACA1}"/>
              </a:ext>
            </a:extLst>
          </p:cNvPr>
          <p:cNvSpPr/>
          <p:nvPr/>
        </p:nvSpPr>
        <p:spPr>
          <a:xfrm>
            <a:off x="4738204" y="4363332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31A872-3A3A-3640-B6C0-AF5BCBC9B8F4}"/>
              </a:ext>
            </a:extLst>
          </p:cNvPr>
          <p:cNvSpPr/>
          <p:nvPr/>
        </p:nvSpPr>
        <p:spPr>
          <a:xfrm>
            <a:off x="5289533" y="4363331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5984265-82C0-0D4B-9033-A7A7A64B7E38}"/>
              </a:ext>
            </a:extLst>
          </p:cNvPr>
          <p:cNvGrpSpPr/>
          <p:nvPr/>
        </p:nvGrpSpPr>
        <p:grpSpPr>
          <a:xfrm>
            <a:off x="2240617" y="3163166"/>
            <a:ext cx="2303900" cy="1130157"/>
            <a:chOff x="4572000" y="2573244"/>
            <a:chExt cx="2303900" cy="1130157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26483CB-E93A-D144-9921-62D5A67A793E}"/>
                </a:ext>
              </a:extLst>
            </p:cNvPr>
            <p:cNvCxnSpPr>
              <a:cxnSpLocks/>
            </p:cNvCxnSpPr>
            <p:nvPr/>
          </p:nvCxnSpPr>
          <p:spPr>
            <a:xfrm>
              <a:off x="5156542" y="2998116"/>
              <a:ext cx="0" cy="705285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18485F8-4CEB-9C4E-960E-FD9FB886431D}"/>
                </a:ext>
              </a:extLst>
            </p:cNvPr>
            <p:cNvSpPr txBox="1"/>
            <p:nvPr/>
          </p:nvSpPr>
          <p:spPr>
            <a:xfrm>
              <a:off x="4572000" y="2573244"/>
              <a:ext cx="23039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poll() “get and delete”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BDFF239-0393-9140-B627-3723E933416C}"/>
              </a:ext>
            </a:extLst>
          </p:cNvPr>
          <p:cNvGrpSpPr/>
          <p:nvPr/>
        </p:nvGrpSpPr>
        <p:grpSpPr>
          <a:xfrm>
            <a:off x="5131214" y="5012925"/>
            <a:ext cx="1918474" cy="1112513"/>
            <a:chOff x="1931859" y="4474365"/>
            <a:chExt cx="1918474" cy="1112513"/>
          </a:xfrm>
        </p:grpSpPr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42260ECD-8077-BE46-9508-4B0CC9CB97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0973" y="4474365"/>
              <a:ext cx="0" cy="698269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4F7AD49-BE9E-4A48-AF54-33C7216B328E}"/>
                </a:ext>
              </a:extLst>
            </p:cNvPr>
            <p:cNvSpPr txBox="1"/>
            <p:nvPr/>
          </p:nvSpPr>
          <p:spPr>
            <a:xfrm>
              <a:off x="1931859" y="5217546"/>
              <a:ext cx="19184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B050"/>
                  </a:solidFill>
                </a:rPr>
                <a:t>add(int) “append”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B113409-E7BC-5C46-9714-099B9613A11A}"/>
              </a:ext>
            </a:extLst>
          </p:cNvPr>
          <p:cNvSpPr txBox="1"/>
          <p:nvPr/>
        </p:nvSpPr>
        <p:spPr>
          <a:xfrm>
            <a:off x="1118822" y="4363331"/>
            <a:ext cx="8627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  <a:latin typeface="Agency FB" panose="020B0503020202020204" pitchFamily="34" charset="77"/>
              </a:rPr>
              <a:t>“front”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1570237-EA7C-3F42-B7A6-6E433A11A852}"/>
              </a:ext>
            </a:extLst>
          </p:cNvPr>
          <p:cNvSpPr txBox="1"/>
          <p:nvPr/>
        </p:nvSpPr>
        <p:spPr>
          <a:xfrm>
            <a:off x="6392191" y="4363331"/>
            <a:ext cx="721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  <a:latin typeface="Agency FB" panose="020B0503020202020204" pitchFamily="34" charset="77"/>
              </a:rPr>
              <a:t>“end”</a:t>
            </a:r>
          </a:p>
        </p:txBody>
      </p:sp>
    </p:spTree>
    <p:extLst>
      <p:ext uri="{BB962C8B-B14F-4D97-AF65-F5344CB8AC3E}">
        <p14:creationId xmlns:p14="http://schemas.microsoft.com/office/powerpoint/2010/main" val="2855822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8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F0BAF3C-6F30-B241-93D8-3F854E0966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1756" y="1171700"/>
            <a:ext cx="8377119" cy="4015497"/>
          </a:xfrm>
        </p:spPr>
        <p:txBody>
          <a:bodyPr/>
          <a:lstStyle/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Array Implement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3427BB-F896-0246-AF09-DABB64B03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ADT Queue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62F2C7C-1830-114B-AB64-D8BD3162628A}"/>
              </a:ext>
            </a:extLst>
          </p:cNvPr>
          <p:cNvSpPr/>
          <p:nvPr/>
        </p:nvSpPr>
        <p:spPr>
          <a:xfrm>
            <a:off x="2774909" y="2362199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9198B5-F16D-054D-9CE0-82599854C52D}"/>
              </a:ext>
            </a:extLst>
          </p:cNvPr>
          <p:cNvSpPr/>
          <p:nvPr/>
        </p:nvSpPr>
        <p:spPr>
          <a:xfrm>
            <a:off x="3326238" y="2362198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564020-E9FF-174E-805D-42426B9C09E6}"/>
              </a:ext>
            </a:extLst>
          </p:cNvPr>
          <p:cNvSpPr/>
          <p:nvPr/>
        </p:nvSpPr>
        <p:spPr>
          <a:xfrm>
            <a:off x="3877567" y="2362199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30A848-1B59-8F46-91A7-B81BC4F8D354}"/>
              </a:ext>
            </a:extLst>
          </p:cNvPr>
          <p:cNvSpPr/>
          <p:nvPr/>
        </p:nvSpPr>
        <p:spPr>
          <a:xfrm>
            <a:off x="4428896" y="2362198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2DD56F-085A-B541-AFCE-1B33F9F5ACA1}"/>
              </a:ext>
            </a:extLst>
          </p:cNvPr>
          <p:cNvSpPr/>
          <p:nvPr/>
        </p:nvSpPr>
        <p:spPr>
          <a:xfrm>
            <a:off x="4980225" y="2362199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31A872-3A3A-3640-B6C0-AF5BCBC9B8F4}"/>
              </a:ext>
            </a:extLst>
          </p:cNvPr>
          <p:cNvSpPr/>
          <p:nvPr/>
        </p:nvSpPr>
        <p:spPr>
          <a:xfrm>
            <a:off x="5531554" y="2362198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C92091-4652-E146-B5E9-041141CE6186}"/>
              </a:ext>
            </a:extLst>
          </p:cNvPr>
          <p:cNvSpPr txBox="1"/>
          <p:nvPr/>
        </p:nvSpPr>
        <p:spPr>
          <a:xfrm>
            <a:off x="1494920" y="3201079"/>
            <a:ext cx="67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poll()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40156DA-E2B5-4E40-AD22-DE9D56A40A3E}"/>
              </a:ext>
            </a:extLst>
          </p:cNvPr>
          <p:cNvGrpSpPr/>
          <p:nvPr/>
        </p:nvGrpSpPr>
        <p:grpSpPr>
          <a:xfrm>
            <a:off x="2774909" y="3201079"/>
            <a:ext cx="3307974" cy="430306"/>
            <a:chOff x="2658367" y="3649315"/>
            <a:chExt cx="3307974" cy="430306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11619CA-CE0E-E440-AF8C-325CD3B78EA1}"/>
                </a:ext>
              </a:extLst>
            </p:cNvPr>
            <p:cNvSpPr/>
            <p:nvPr/>
          </p:nvSpPr>
          <p:spPr>
            <a:xfrm>
              <a:off x="2658367" y="3649316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B1852F5-644D-8142-86E7-759C07513CD7}"/>
                </a:ext>
              </a:extLst>
            </p:cNvPr>
            <p:cNvSpPr/>
            <p:nvPr/>
          </p:nvSpPr>
          <p:spPr>
            <a:xfrm>
              <a:off x="3209696" y="3649315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2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E4DBC63-C35F-6641-97E2-506851891C9E}"/>
                </a:ext>
              </a:extLst>
            </p:cNvPr>
            <p:cNvSpPr/>
            <p:nvPr/>
          </p:nvSpPr>
          <p:spPr>
            <a:xfrm>
              <a:off x="3761025" y="3649316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AE9C6DA-670E-1A40-BC62-B786F8FAEB39}"/>
                </a:ext>
              </a:extLst>
            </p:cNvPr>
            <p:cNvSpPr/>
            <p:nvPr/>
          </p:nvSpPr>
          <p:spPr>
            <a:xfrm>
              <a:off x="4312354" y="3649315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FC676D7-A982-D442-87A6-90971A297AFB}"/>
                </a:ext>
              </a:extLst>
            </p:cNvPr>
            <p:cNvSpPr/>
            <p:nvPr/>
          </p:nvSpPr>
          <p:spPr>
            <a:xfrm>
              <a:off x="4863683" y="3649316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8F37D69-D7C1-1A49-A47C-E82E35CDED4D}"/>
                </a:ext>
              </a:extLst>
            </p:cNvPr>
            <p:cNvSpPr/>
            <p:nvPr/>
          </p:nvSpPr>
          <p:spPr>
            <a:xfrm>
              <a:off x="5415012" y="3649315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076C648-5BD5-D24D-9314-059D3672C41D}"/>
              </a:ext>
            </a:extLst>
          </p:cNvPr>
          <p:cNvSpPr txBox="1"/>
          <p:nvPr/>
        </p:nvSpPr>
        <p:spPr>
          <a:xfrm>
            <a:off x="1494920" y="3978986"/>
            <a:ext cx="67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poll()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B02AE16-60C0-424D-8F99-E4E5D0AF28A7}"/>
              </a:ext>
            </a:extLst>
          </p:cNvPr>
          <p:cNvGrpSpPr/>
          <p:nvPr/>
        </p:nvGrpSpPr>
        <p:grpSpPr>
          <a:xfrm>
            <a:off x="2774909" y="3978986"/>
            <a:ext cx="3307974" cy="430306"/>
            <a:chOff x="2658367" y="4427222"/>
            <a:chExt cx="3307974" cy="430306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E7BAC9A-9104-F644-B392-416484B8D0D1}"/>
                </a:ext>
              </a:extLst>
            </p:cNvPr>
            <p:cNvSpPr/>
            <p:nvPr/>
          </p:nvSpPr>
          <p:spPr>
            <a:xfrm>
              <a:off x="2658367" y="4427223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10729F7-5A4D-2847-B5DF-8F31545FC3AF}"/>
                </a:ext>
              </a:extLst>
            </p:cNvPr>
            <p:cNvSpPr/>
            <p:nvPr/>
          </p:nvSpPr>
          <p:spPr>
            <a:xfrm>
              <a:off x="3209696" y="4427222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B050"/>
                </a:solidFill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AE8092C-77AF-0F46-B64B-9F26B584095A}"/>
                </a:ext>
              </a:extLst>
            </p:cNvPr>
            <p:cNvSpPr/>
            <p:nvPr/>
          </p:nvSpPr>
          <p:spPr>
            <a:xfrm>
              <a:off x="3761025" y="4427223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3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4746477-7BBB-B045-B06D-8616196AEE48}"/>
                </a:ext>
              </a:extLst>
            </p:cNvPr>
            <p:cNvSpPr/>
            <p:nvPr/>
          </p:nvSpPr>
          <p:spPr>
            <a:xfrm>
              <a:off x="4312354" y="4427222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6065CB0-E3F2-684D-9460-1F7BDA69D725}"/>
                </a:ext>
              </a:extLst>
            </p:cNvPr>
            <p:cNvSpPr/>
            <p:nvPr/>
          </p:nvSpPr>
          <p:spPr>
            <a:xfrm>
              <a:off x="4863683" y="4427223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4B07FD5-66E4-A94B-AFFF-8EFF63FA1408}"/>
                </a:ext>
              </a:extLst>
            </p:cNvPr>
            <p:cNvSpPr/>
            <p:nvPr/>
          </p:nvSpPr>
          <p:spPr>
            <a:xfrm>
              <a:off x="5415012" y="4427222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73C7D9F5-06C4-7846-A486-3CB8742BCCC0}"/>
              </a:ext>
            </a:extLst>
          </p:cNvPr>
          <p:cNvSpPr txBox="1"/>
          <p:nvPr/>
        </p:nvSpPr>
        <p:spPr>
          <a:xfrm>
            <a:off x="1377901" y="4756892"/>
            <a:ext cx="7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add(6)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2AFA3BD-88A6-E34D-AFCC-B5E665AECBF5}"/>
              </a:ext>
            </a:extLst>
          </p:cNvPr>
          <p:cNvGrpSpPr/>
          <p:nvPr/>
        </p:nvGrpSpPr>
        <p:grpSpPr>
          <a:xfrm>
            <a:off x="2774909" y="4756892"/>
            <a:ext cx="3307974" cy="430306"/>
            <a:chOff x="2658367" y="5205128"/>
            <a:chExt cx="3307974" cy="430306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3068B0D-F1ED-804B-A493-8D7757941751}"/>
                </a:ext>
              </a:extLst>
            </p:cNvPr>
            <p:cNvSpPr/>
            <p:nvPr/>
          </p:nvSpPr>
          <p:spPr>
            <a:xfrm>
              <a:off x="2658367" y="5205129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FF67F5C-9E6E-4645-9AB6-B9CC5CB9467B}"/>
                </a:ext>
              </a:extLst>
            </p:cNvPr>
            <p:cNvSpPr/>
            <p:nvPr/>
          </p:nvSpPr>
          <p:spPr>
            <a:xfrm>
              <a:off x="3209696" y="5205128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B050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F8EF0A9A-AFA7-B14D-9E20-4E9E2CF79FFE}"/>
                </a:ext>
              </a:extLst>
            </p:cNvPr>
            <p:cNvSpPr/>
            <p:nvPr/>
          </p:nvSpPr>
          <p:spPr>
            <a:xfrm>
              <a:off x="3761025" y="5205129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3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25AFED9D-E1B1-4E48-B0EA-C00B04AB947E}"/>
                </a:ext>
              </a:extLst>
            </p:cNvPr>
            <p:cNvSpPr/>
            <p:nvPr/>
          </p:nvSpPr>
          <p:spPr>
            <a:xfrm>
              <a:off x="4312354" y="5205128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78404EC-40D4-4046-B99F-33D9F3500F39}"/>
                </a:ext>
              </a:extLst>
            </p:cNvPr>
            <p:cNvSpPr/>
            <p:nvPr/>
          </p:nvSpPr>
          <p:spPr>
            <a:xfrm>
              <a:off x="4863683" y="5205129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42D920B-5FB0-CD42-BF2A-20019E76ACD3}"/>
                </a:ext>
              </a:extLst>
            </p:cNvPr>
            <p:cNvSpPr/>
            <p:nvPr/>
          </p:nvSpPr>
          <p:spPr>
            <a:xfrm>
              <a:off x="5415012" y="5205128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6</a:t>
              </a: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A574AE27-5ED7-1B4A-A4D0-EE97F3641211}"/>
              </a:ext>
            </a:extLst>
          </p:cNvPr>
          <p:cNvSpPr txBox="1"/>
          <p:nvPr/>
        </p:nvSpPr>
        <p:spPr>
          <a:xfrm>
            <a:off x="1377901" y="5651586"/>
            <a:ext cx="7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add(7)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4A0343C-7DA2-D646-BA65-FE0FD055260C}"/>
              </a:ext>
            </a:extLst>
          </p:cNvPr>
          <p:cNvGrpSpPr/>
          <p:nvPr/>
        </p:nvGrpSpPr>
        <p:grpSpPr>
          <a:xfrm>
            <a:off x="2774909" y="5651586"/>
            <a:ext cx="3307974" cy="430306"/>
            <a:chOff x="2658367" y="6099822"/>
            <a:chExt cx="3307974" cy="43030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C31578D-0439-5C4C-8AC7-ACA2365EE82F}"/>
                </a:ext>
              </a:extLst>
            </p:cNvPr>
            <p:cNvSpPr/>
            <p:nvPr/>
          </p:nvSpPr>
          <p:spPr>
            <a:xfrm>
              <a:off x="2658367" y="6099823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C689C705-010F-F24B-87D2-CCC85CA92B3B}"/>
                </a:ext>
              </a:extLst>
            </p:cNvPr>
            <p:cNvSpPr/>
            <p:nvPr/>
          </p:nvSpPr>
          <p:spPr>
            <a:xfrm>
              <a:off x="3209696" y="6099822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B050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7C94DC07-D20F-6F44-9148-05ACFBE44C50}"/>
                </a:ext>
              </a:extLst>
            </p:cNvPr>
            <p:cNvSpPr/>
            <p:nvPr/>
          </p:nvSpPr>
          <p:spPr>
            <a:xfrm>
              <a:off x="3761025" y="6099823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3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A213AFAE-3614-8442-8EAE-A13EEA2D10A5}"/>
                </a:ext>
              </a:extLst>
            </p:cNvPr>
            <p:cNvSpPr/>
            <p:nvPr/>
          </p:nvSpPr>
          <p:spPr>
            <a:xfrm>
              <a:off x="4312354" y="6099822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B0A1557E-2E39-FA4C-8B56-63F68F2BE148}"/>
                </a:ext>
              </a:extLst>
            </p:cNvPr>
            <p:cNvSpPr/>
            <p:nvPr/>
          </p:nvSpPr>
          <p:spPr>
            <a:xfrm>
              <a:off x="4863683" y="6099823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362179F-E55F-794D-A548-B498FAA8D7A2}"/>
                </a:ext>
              </a:extLst>
            </p:cNvPr>
            <p:cNvSpPr/>
            <p:nvPr/>
          </p:nvSpPr>
          <p:spPr>
            <a:xfrm>
              <a:off x="5415012" y="6099822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6</a:t>
              </a: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673A2234-B148-784A-AD7C-E6AB09B12B81}"/>
              </a:ext>
            </a:extLst>
          </p:cNvPr>
          <p:cNvSpPr txBox="1"/>
          <p:nvPr/>
        </p:nvSpPr>
        <p:spPr>
          <a:xfrm>
            <a:off x="6050848" y="5836252"/>
            <a:ext cx="506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3533172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6" grpId="0"/>
      <p:bldP spid="33" grpId="0"/>
      <p:bldP spid="40" grpId="0"/>
      <p:bldP spid="57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C72CD32-D485-144D-B0B1-5D2E754BDD37}"/>
              </a:ext>
            </a:extLst>
          </p:cNvPr>
          <p:cNvGrpSpPr/>
          <p:nvPr/>
        </p:nvGrpSpPr>
        <p:grpSpPr>
          <a:xfrm>
            <a:off x="481069" y="3844295"/>
            <a:ext cx="3307974" cy="430306"/>
            <a:chOff x="2658367" y="6099822"/>
            <a:chExt cx="3307974" cy="43030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87E2F33-43A8-F34E-9D3C-F631C6B0582E}"/>
                </a:ext>
              </a:extLst>
            </p:cNvPr>
            <p:cNvSpPr/>
            <p:nvPr/>
          </p:nvSpPr>
          <p:spPr>
            <a:xfrm>
              <a:off x="2658367" y="6099823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8E74680-EECC-6A4C-B958-ED9C7389FA4E}"/>
                </a:ext>
              </a:extLst>
            </p:cNvPr>
            <p:cNvSpPr/>
            <p:nvPr/>
          </p:nvSpPr>
          <p:spPr>
            <a:xfrm>
              <a:off x="3209696" y="6099822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B050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677B045-8A34-344C-B2B6-DAB9D20BB7AE}"/>
                </a:ext>
              </a:extLst>
            </p:cNvPr>
            <p:cNvSpPr/>
            <p:nvPr/>
          </p:nvSpPr>
          <p:spPr>
            <a:xfrm>
              <a:off x="3761025" y="6099823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3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7DF97DD-2BD9-0D48-8A81-8687B07E635C}"/>
                </a:ext>
              </a:extLst>
            </p:cNvPr>
            <p:cNvSpPr/>
            <p:nvPr/>
          </p:nvSpPr>
          <p:spPr>
            <a:xfrm>
              <a:off x="4312354" y="6099822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C912CD4-16DB-D740-B3E1-DC244F6DD99B}"/>
                </a:ext>
              </a:extLst>
            </p:cNvPr>
            <p:cNvSpPr/>
            <p:nvPr/>
          </p:nvSpPr>
          <p:spPr>
            <a:xfrm>
              <a:off x="4863683" y="6099823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3ECD3AF-7354-074A-9717-2B7A3DD86779}"/>
                </a:ext>
              </a:extLst>
            </p:cNvPr>
            <p:cNvSpPr/>
            <p:nvPr/>
          </p:nvSpPr>
          <p:spPr>
            <a:xfrm>
              <a:off x="5415012" y="6099822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6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0DB715A-00C6-1541-92E6-E55618C44072}"/>
              </a:ext>
            </a:extLst>
          </p:cNvPr>
          <p:cNvSpPr txBox="1"/>
          <p:nvPr/>
        </p:nvSpPr>
        <p:spPr>
          <a:xfrm>
            <a:off x="3757008" y="4028961"/>
            <a:ext cx="506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???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57B5A03-EA71-AC43-A37C-134A29AD03F0}"/>
              </a:ext>
            </a:extLst>
          </p:cNvPr>
          <p:cNvCxnSpPr>
            <a:cxnSpLocks/>
          </p:cNvCxnSpPr>
          <p:nvPr/>
        </p:nvCxnSpPr>
        <p:spPr>
          <a:xfrm>
            <a:off x="756733" y="2613561"/>
            <a:ext cx="1" cy="996835"/>
          </a:xfrm>
          <a:prstGeom prst="straightConnector1">
            <a:avLst/>
          </a:prstGeom>
          <a:ln w="44450"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C9BADD1-67F4-7543-A218-8D2F609DFFAD}"/>
              </a:ext>
            </a:extLst>
          </p:cNvPr>
          <p:cNvSpPr txBox="1"/>
          <p:nvPr/>
        </p:nvSpPr>
        <p:spPr>
          <a:xfrm>
            <a:off x="1032398" y="2554985"/>
            <a:ext cx="2216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we use this spot?</a:t>
            </a:r>
          </a:p>
        </p:txBody>
      </p:sp>
      <p:sp>
        <p:nvSpPr>
          <p:cNvPr id="72" name="Freeform 71">
            <a:extLst>
              <a:ext uri="{FF2B5EF4-FFF2-40B4-BE49-F238E27FC236}">
                <a16:creationId xmlns:a16="http://schemas.microsoft.com/office/drawing/2014/main" id="{DD60FCBD-93BE-1A41-869D-3BE9AC439FEC}"/>
              </a:ext>
            </a:extLst>
          </p:cNvPr>
          <p:cNvSpPr/>
          <p:nvPr/>
        </p:nvSpPr>
        <p:spPr>
          <a:xfrm rot="18000000" flipV="1">
            <a:off x="6981412" y="1740700"/>
            <a:ext cx="954704" cy="1489793"/>
          </a:xfrm>
          <a:custGeom>
            <a:avLst/>
            <a:gdLst>
              <a:gd name="connsiteX0" fmla="*/ 765462 w 954704"/>
              <a:gd name="connsiteY0" fmla="*/ 1489793 h 1489793"/>
              <a:gd name="connsiteX1" fmla="*/ 817546 w 954704"/>
              <a:gd name="connsiteY1" fmla="*/ 1388054 h 1489793"/>
              <a:gd name="connsiteX2" fmla="*/ 795809 w 954704"/>
              <a:gd name="connsiteY2" fmla="*/ 59529 h 1489793"/>
              <a:gd name="connsiteX3" fmla="*/ 763189 w 954704"/>
              <a:gd name="connsiteY3" fmla="*/ 0 h 1489793"/>
              <a:gd name="connsiteX4" fmla="*/ 50 w 954704"/>
              <a:gd name="connsiteY4" fmla="*/ 440598 h 1489793"/>
              <a:gd name="connsiteX5" fmla="*/ 3454 w 954704"/>
              <a:gd name="connsiteY5" fmla="*/ 446152 h 1489793"/>
              <a:gd name="connsiteX6" fmla="*/ 38027 w 954704"/>
              <a:gd name="connsiteY6" fmla="*/ 963413 h 1489793"/>
              <a:gd name="connsiteX7" fmla="*/ 0 w 954704"/>
              <a:gd name="connsiteY7" fmla="*/ 1047854 h 1489793"/>
              <a:gd name="connsiteX8" fmla="*/ 765462 w 954704"/>
              <a:gd name="connsiteY8" fmla="*/ 1489793 h 1489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54704" h="1489793">
                <a:moveTo>
                  <a:pt x="765462" y="1489793"/>
                </a:moveTo>
                <a:lnTo>
                  <a:pt x="817546" y="1388054"/>
                </a:lnTo>
                <a:cubicBezTo>
                  <a:pt x="1012986" y="953205"/>
                  <a:pt x="994059" y="466767"/>
                  <a:pt x="795809" y="59529"/>
                </a:cubicBezTo>
                <a:lnTo>
                  <a:pt x="763189" y="0"/>
                </a:lnTo>
                <a:lnTo>
                  <a:pt x="50" y="440598"/>
                </a:lnTo>
                <a:lnTo>
                  <a:pt x="3454" y="446152"/>
                </a:lnTo>
                <a:cubicBezTo>
                  <a:pt x="80582" y="604585"/>
                  <a:pt x="95697" y="790406"/>
                  <a:pt x="38027" y="963413"/>
                </a:cubicBezTo>
                <a:lnTo>
                  <a:pt x="0" y="1047854"/>
                </a:lnTo>
                <a:lnTo>
                  <a:pt x="765462" y="1489793"/>
                </a:lnTo>
                <a:close/>
              </a:path>
            </a:pathLst>
          </a:cu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1" name="Freeform 70">
            <a:extLst>
              <a:ext uri="{FF2B5EF4-FFF2-40B4-BE49-F238E27FC236}">
                <a16:creationId xmlns:a16="http://schemas.microsoft.com/office/drawing/2014/main" id="{CB9577A7-0A5A-314B-B7BF-BEFFEDA30A11}"/>
              </a:ext>
            </a:extLst>
          </p:cNvPr>
          <p:cNvSpPr/>
          <p:nvPr/>
        </p:nvSpPr>
        <p:spPr>
          <a:xfrm rot="18000000" flipV="1">
            <a:off x="5778354" y="1748687"/>
            <a:ext cx="1275875" cy="1184521"/>
          </a:xfrm>
          <a:custGeom>
            <a:avLst/>
            <a:gdLst>
              <a:gd name="connsiteX0" fmla="*/ 1275875 w 1275875"/>
              <a:gd name="connsiteY0" fmla="*/ 441940 h 1184521"/>
              <a:gd name="connsiteX1" fmla="*/ 510413 w 1275875"/>
              <a:gd name="connsiteY1" fmla="*/ 0 h 1184521"/>
              <a:gd name="connsiteX2" fmla="*/ 456299 w 1275875"/>
              <a:gd name="connsiteY2" fmla="*/ 75152 h 1184521"/>
              <a:gd name="connsiteX3" fmla="*/ 120885 w 1275875"/>
              <a:gd name="connsiteY3" fmla="*/ 282056 h 1184521"/>
              <a:gd name="connsiteX4" fmla="*/ 0 w 1275875"/>
              <a:gd name="connsiteY4" fmla="*/ 302340 h 1184521"/>
              <a:gd name="connsiteX5" fmla="*/ 0 w 1275875"/>
              <a:gd name="connsiteY5" fmla="*/ 1184521 h 1184521"/>
              <a:gd name="connsiteX6" fmla="*/ 52405 w 1275875"/>
              <a:gd name="connsiteY6" fmla="*/ 1183350 h 1184521"/>
              <a:gd name="connsiteX7" fmla="*/ 1213810 w 1275875"/>
              <a:gd name="connsiteY7" fmla="*/ 537912 h 1184521"/>
              <a:gd name="connsiteX8" fmla="*/ 1275875 w 1275875"/>
              <a:gd name="connsiteY8" fmla="*/ 441940 h 118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75875" h="1184521">
                <a:moveTo>
                  <a:pt x="1275875" y="441940"/>
                </a:moveTo>
                <a:lnTo>
                  <a:pt x="510413" y="0"/>
                </a:lnTo>
                <a:lnTo>
                  <a:pt x="456299" y="75152"/>
                </a:lnTo>
                <a:cubicBezTo>
                  <a:pt x="365554" y="177487"/>
                  <a:pt x="248096" y="247970"/>
                  <a:pt x="120885" y="282056"/>
                </a:cubicBezTo>
                <a:lnTo>
                  <a:pt x="0" y="302340"/>
                </a:lnTo>
                <a:lnTo>
                  <a:pt x="0" y="1184521"/>
                </a:lnTo>
                <a:lnTo>
                  <a:pt x="52405" y="1183350"/>
                </a:lnTo>
                <a:cubicBezTo>
                  <a:pt x="504208" y="1151421"/>
                  <a:pt x="934939" y="924593"/>
                  <a:pt x="1213810" y="537912"/>
                </a:cubicBezTo>
                <a:lnTo>
                  <a:pt x="1275875" y="441940"/>
                </a:lnTo>
                <a:close/>
              </a:path>
            </a:pathLst>
          </a:cu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8" name="Freeform 67">
            <a:extLst>
              <a:ext uri="{FF2B5EF4-FFF2-40B4-BE49-F238E27FC236}">
                <a16:creationId xmlns:a16="http://schemas.microsoft.com/office/drawing/2014/main" id="{B6F75E9B-D910-1C49-88D4-7005ECBF9503}"/>
              </a:ext>
            </a:extLst>
          </p:cNvPr>
          <p:cNvSpPr/>
          <p:nvPr/>
        </p:nvSpPr>
        <p:spPr>
          <a:xfrm rot="18000000" flipV="1">
            <a:off x="5075998" y="2941890"/>
            <a:ext cx="1301216" cy="1190613"/>
          </a:xfrm>
          <a:custGeom>
            <a:avLst/>
            <a:gdLst>
              <a:gd name="connsiteX0" fmla="*/ 1301216 w 1301216"/>
              <a:gd name="connsiteY0" fmla="*/ 1190468 h 1190613"/>
              <a:gd name="connsiteX1" fmla="*/ 1301215 w 1301216"/>
              <a:gd name="connsiteY1" fmla="*/ 305534 h 1190613"/>
              <a:gd name="connsiteX2" fmla="*/ 1251981 w 1301216"/>
              <a:gd name="connsiteY2" fmla="*/ 304238 h 1190613"/>
              <a:gd name="connsiteX3" fmla="*/ 993727 w 1301216"/>
              <a:gd name="connsiteY3" fmla="*/ 217397 h 1190613"/>
              <a:gd name="connsiteX4" fmla="*/ 789393 w 1301216"/>
              <a:gd name="connsiteY4" fmla="*/ 37163 h 1190613"/>
              <a:gd name="connsiteX5" fmla="*/ 766612 w 1301216"/>
              <a:gd name="connsiteY5" fmla="*/ 0 h 1190613"/>
              <a:gd name="connsiteX6" fmla="*/ 0 w 1301216"/>
              <a:gd name="connsiteY6" fmla="*/ 442604 h 1190613"/>
              <a:gd name="connsiteX7" fmla="*/ 413 w 1301216"/>
              <a:gd name="connsiteY7" fmla="*/ 443357 h 1190613"/>
              <a:gd name="connsiteX8" fmla="*/ 552950 w 1301216"/>
              <a:gd name="connsiteY8" fmla="*/ 980847 h 1190613"/>
              <a:gd name="connsiteX9" fmla="*/ 1294698 w 1301216"/>
              <a:gd name="connsiteY9" fmla="*/ 1190613 h 1190613"/>
              <a:gd name="connsiteX10" fmla="*/ 1301216 w 1301216"/>
              <a:gd name="connsiteY10" fmla="*/ 1190468 h 1190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01216" h="1190613">
                <a:moveTo>
                  <a:pt x="1301216" y="1190468"/>
                </a:moveTo>
                <a:lnTo>
                  <a:pt x="1301215" y="305534"/>
                </a:lnTo>
                <a:lnTo>
                  <a:pt x="1251981" y="304238"/>
                </a:lnTo>
                <a:cubicBezTo>
                  <a:pt x="1163530" y="293263"/>
                  <a:pt x="1075770" y="264765"/>
                  <a:pt x="993727" y="217397"/>
                </a:cubicBezTo>
                <a:cubicBezTo>
                  <a:pt x="911683" y="170029"/>
                  <a:pt x="843123" y="108276"/>
                  <a:pt x="789393" y="37163"/>
                </a:cubicBezTo>
                <a:lnTo>
                  <a:pt x="766612" y="0"/>
                </a:lnTo>
                <a:lnTo>
                  <a:pt x="0" y="442604"/>
                </a:lnTo>
                <a:lnTo>
                  <a:pt x="413" y="443357"/>
                </a:lnTo>
                <a:cubicBezTo>
                  <a:pt x="132450" y="658925"/>
                  <a:pt x="318632" y="845564"/>
                  <a:pt x="552950" y="980847"/>
                </a:cubicBezTo>
                <a:cubicBezTo>
                  <a:pt x="787267" y="1116131"/>
                  <a:pt x="1041992" y="1184049"/>
                  <a:pt x="1294698" y="1190613"/>
                </a:cubicBezTo>
                <a:lnTo>
                  <a:pt x="1301216" y="1190468"/>
                </a:lnTo>
                <a:close/>
              </a:path>
            </a:pathLst>
          </a:cu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7" name="Freeform 66">
            <a:extLst>
              <a:ext uri="{FF2B5EF4-FFF2-40B4-BE49-F238E27FC236}">
                <a16:creationId xmlns:a16="http://schemas.microsoft.com/office/drawing/2014/main" id="{9C8FF52B-349A-CC4F-B603-AA675BC5B384}"/>
              </a:ext>
            </a:extLst>
          </p:cNvPr>
          <p:cNvSpPr/>
          <p:nvPr/>
        </p:nvSpPr>
        <p:spPr>
          <a:xfrm rot="18000000" flipV="1">
            <a:off x="7466300" y="2725260"/>
            <a:ext cx="1274634" cy="1181164"/>
          </a:xfrm>
          <a:custGeom>
            <a:avLst/>
            <a:gdLst>
              <a:gd name="connsiteX0" fmla="*/ 1274634 w 1274634"/>
              <a:gd name="connsiteY0" fmla="*/ 738755 h 1181164"/>
              <a:gd name="connsiteX1" fmla="*/ 1194013 w 1274634"/>
              <a:gd name="connsiteY1" fmla="*/ 620474 h 1181164"/>
              <a:gd name="connsiteX2" fmla="*/ 727148 w 1274634"/>
              <a:gd name="connsiteY2" fmla="*/ 208673 h 1181164"/>
              <a:gd name="connsiteX3" fmla="*/ 137086 w 1274634"/>
              <a:gd name="connsiteY3" fmla="*/ 10257 h 1181164"/>
              <a:gd name="connsiteX4" fmla="*/ 0 w 1274634"/>
              <a:gd name="connsiteY4" fmla="*/ 0 h 1181164"/>
              <a:gd name="connsiteX5" fmla="*/ 0 w 1274634"/>
              <a:gd name="connsiteY5" fmla="*/ 884543 h 1181164"/>
              <a:gd name="connsiteX6" fmla="*/ 28114 w 1274634"/>
              <a:gd name="connsiteY6" fmla="*/ 885283 h 1181164"/>
              <a:gd name="connsiteX7" fmla="*/ 286368 w 1274634"/>
              <a:gd name="connsiteY7" fmla="*/ 972124 h 1181164"/>
              <a:gd name="connsiteX8" fmla="*/ 490702 w 1274634"/>
              <a:gd name="connsiteY8" fmla="*/ 1152358 h 1181164"/>
              <a:gd name="connsiteX9" fmla="*/ 508359 w 1274634"/>
              <a:gd name="connsiteY9" fmla="*/ 1181164 h 1181164"/>
              <a:gd name="connsiteX10" fmla="*/ 1274634 w 1274634"/>
              <a:gd name="connsiteY10" fmla="*/ 738755 h 1181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4634" h="1181164">
                <a:moveTo>
                  <a:pt x="1274634" y="738755"/>
                </a:moveTo>
                <a:lnTo>
                  <a:pt x="1194013" y="620474"/>
                </a:lnTo>
                <a:cubicBezTo>
                  <a:pt x="1071249" y="457994"/>
                  <a:pt x="914602" y="316900"/>
                  <a:pt x="727148" y="208673"/>
                </a:cubicBezTo>
                <a:cubicBezTo>
                  <a:pt x="539694" y="100447"/>
                  <a:pt x="339179" y="35333"/>
                  <a:pt x="137086" y="10257"/>
                </a:cubicBezTo>
                <a:lnTo>
                  <a:pt x="0" y="0"/>
                </a:lnTo>
                <a:lnTo>
                  <a:pt x="0" y="884543"/>
                </a:lnTo>
                <a:lnTo>
                  <a:pt x="28114" y="885283"/>
                </a:lnTo>
                <a:cubicBezTo>
                  <a:pt x="116565" y="896258"/>
                  <a:pt x="204324" y="924757"/>
                  <a:pt x="286368" y="972124"/>
                </a:cubicBezTo>
                <a:cubicBezTo>
                  <a:pt x="368411" y="1019492"/>
                  <a:pt x="436971" y="1081245"/>
                  <a:pt x="490702" y="1152358"/>
                </a:cubicBezTo>
                <a:lnTo>
                  <a:pt x="508359" y="1181164"/>
                </a:lnTo>
                <a:lnTo>
                  <a:pt x="1274634" y="738755"/>
                </a:lnTo>
                <a:close/>
              </a:path>
            </a:pathLst>
          </a:cu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9" name="Freeform 58">
            <a:extLst>
              <a:ext uri="{FF2B5EF4-FFF2-40B4-BE49-F238E27FC236}">
                <a16:creationId xmlns:a16="http://schemas.microsoft.com/office/drawing/2014/main" id="{08AB09B8-C0AE-194B-BABB-FB03F26F8E85}"/>
              </a:ext>
            </a:extLst>
          </p:cNvPr>
          <p:cNvSpPr/>
          <p:nvPr/>
        </p:nvSpPr>
        <p:spPr>
          <a:xfrm rot="18000000" flipV="1">
            <a:off x="6763858" y="3915531"/>
            <a:ext cx="1296995" cy="1184993"/>
          </a:xfrm>
          <a:custGeom>
            <a:avLst/>
            <a:gdLst>
              <a:gd name="connsiteX0" fmla="*/ 1296995 w 1296995"/>
              <a:gd name="connsiteY0" fmla="*/ 881471 h 1184993"/>
              <a:gd name="connsiteX1" fmla="*/ 1296995 w 1296995"/>
              <a:gd name="connsiteY1" fmla="*/ 0 h 1184993"/>
              <a:gd name="connsiteX2" fmla="*/ 1223471 w 1296995"/>
              <a:gd name="connsiteY2" fmla="*/ 1641 h 1184993"/>
              <a:gd name="connsiteX3" fmla="*/ 62067 w 1296995"/>
              <a:gd name="connsiteY3" fmla="*/ 647079 h 1184993"/>
              <a:gd name="connsiteX4" fmla="*/ 0 w 1296995"/>
              <a:gd name="connsiteY4" fmla="*/ 743054 h 1184993"/>
              <a:gd name="connsiteX5" fmla="*/ 765460 w 1296995"/>
              <a:gd name="connsiteY5" fmla="*/ 1184993 h 1184993"/>
              <a:gd name="connsiteX6" fmla="*/ 819575 w 1296995"/>
              <a:gd name="connsiteY6" fmla="*/ 1109841 h 1184993"/>
              <a:gd name="connsiteX7" fmla="*/ 1284822 w 1296995"/>
              <a:gd name="connsiteY7" fmla="*/ 881151 h 1184993"/>
              <a:gd name="connsiteX8" fmla="*/ 1296995 w 1296995"/>
              <a:gd name="connsiteY8" fmla="*/ 881471 h 118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96995" h="1184993">
                <a:moveTo>
                  <a:pt x="1296995" y="881471"/>
                </a:moveTo>
                <a:lnTo>
                  <a:pt x="1296995" y="0"/>
                </a:lnTo>
                <a:lnTo>
                  <a:pt x="1223471" y="1641"/>
                </a:lnTo>
                <a:cubicBezTo>
                  <a:pt x="771668" y="33571"/>
                  <a:pt x="340937" y="260398"/>
                  <a:pt x="62067" y="647079"/>
                </a:cubicBezTo>
                <a:lnTo>
                  <a:pt x="0" y="743054"/>
                </a:lnTo>
                <a:lnTo>
                  <a:pt x="765460" y="1184993"/>
                </a:lnTo>
                <a:lnTo>
                  <a:pt x="819575" y="1109841"/>
                </a:lnTo>
                <a:cubicBezTo>
                  <a:pt x="940568" y="973393"/>
                  <a:pt x="1109052" y="893573"/>
                  <a:pt x="1284822" y="881151"/>
                </a:cubicBezTo>
                <a:lnTo>
                  <a:pt x="1296995" y="881471"/>
                </a:lnTo>
                <a:close/>
              </a:path>
            </a:pathLst>
          </a:cu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8" name="Freeform 57">
            <a:extLst>
              <a:ext uri="{FF2B5EF4-FFF2-40B4-BE49-F238E27FC236}">
                <a16:creationId xmlns:a16="http://schemas.microsoft.com/office/drawing/2014/main" id="{655B4A29-5A9E-FE43-8266-F16AF8487E0A}"/>
              </a:ext>
            </a:extLst>
          </p:cNvPr>
          <p:cNvSpPr/>
          <p:nvPr/>
        </p:nvSpPr>
        <p:spPr>
          <a:xfrm rot="18000000" flipV="1">
            <a:off x="5890770" y="3633957"/>
            <a:ext cx="954700" cy="1481195"/>
          </a:xfrm>
          <a:custGeom>
            <a:avLst/>
            <a:gdLst>
              <a:gd name="connsiteX0" fmla="*/ 950080 w 954700"/>
              <a:gd name="connsiteY0" fmla="*/ 1040516 h 1481195"/>
              <a:gd name="connsiteX1" fmla="*/ 905197 w 954700"/>
              <a:gd name="connsiteY1" fmla="*/ 920308 h 1481195"/>
              <a:gd name="connsiteX2" fmla="*/ 916674 w 954700"/>
              <a:gd name="connsiteY2" fmla="*/ 526379 h 1481195"/>
              <a:gd name="connsiteX3" fmla="*/ 954700 w 954700"/>
              <a:gd name="connsiteY3" fmla="*/ 441939 h 1481195"/>
              <a:gd name="connsiteX4" fmla="*/ 189240 w 954700"/>
              <a:gd name="connsiteY4" fmla="*/ 0 h 1481195"/>
              <a:gd name="connsiteX5" fmla="*/ 137158 w 954700"/>
              <a:gd name="connsiteY5" fmla="*/ 101736 h 1481195"/>
              <a:gd name="connsiteX6" fmla="*/ 158894 w 954700"/>
              <a:gd name="connsiteY6" fmla="*/ 1430261 h 1481195"/>
              <a:gd name="connsiteX7" fmla="*/ 186803 w 954700"/>
              <a:gd name="connsiteY7" fmla="*/ 1481195 h 1481195"/>
              <a:gd name="connsiteX8" fmla="*/ 950080 w 954700"/>
              <a:gd name="connsiteY8" fmla="*/ 1040516 h 1481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54700" h="1481195">
                <a:moveTo>
                  <a:pt x="950080" y="1040516"/>
                </a:moveTo>
                <a:lnTo>
                  <a:pt x="905197" y="920308"/>
                </a:lnTo>
                <a:cubicBezTo>
                  <a:pt x="871111" y="793097"/>
                  <a:pt x="873421" y="656134"/>
                  <a:pt x="916674" y="526379"/>
                </a:cubicBezTo>
                <a:lnTo>
                  <a:pt x="954700" y="441939"/>
                </a:lnTo>
                <a:lnTo>
                  <a:pt x="189240" y="0"/>
                </a:lnTo>
                <a:lnTo>
                  <a:pt x="137158" y="101736"/>
                </a:lnTo>
                <a:cubicBezTo>
                  <a:pt x="-58283" y="536586"/>
                  <a:pt x="-39355" y="1023023"/>
                  <a:pt x="158894" y="1430261"/>
                </a:cubicBezTo>
                <a:lnTo>
                  <a:pt x="186803" y="1481195"/>
                </a:lnTo>
                <a:lnTo>
                  <a:pt x="950080" y="1040516"/>
                </a:lnTo>
                <a:close/>
              </a:path>
            </a:pathLst>
          </a:cu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3BA108F-858D-B444-934E-38BF574DC8A8}"/>
              </a:ext>
            </a:extLst>
          </p:cNvPr>
          <p:cNvSpPr txBox="1"/>
          <p:nvPr/>
        </p:nvSpPr>
        <p:spPr>
          <a:xfrm>
            <a:off x="612450" y="439651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0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FDB31007-5A0B-2F41-993B-CF4D4DFD994F}"/>
              </a:ext>
            </a:extLst>
          </p:cNvPr>
          <p:cNvSpPr txBox="1"/>
          <p:nvPr/>
        </p:nvSpPr>
        <p:spPr>
          <a:xfrm>
            <a:off x="1151888" y="439651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F382030-32D1-B546-B53E-469C383DAF88}"/>
              </a:ext>
            </a:extLst>
          </p:cNvPr>
          <p:cNvSpPr txBox="1"/>
          <p:nvPr/>
        </p:nvSpPr>
        <p:spPr>
          <a:xfrm>
            <a:off x="1693771" y="4396514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2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029E7088-D65D-234C-9A2D-117A60E98286}"/>
              </a:ext>
            </a:extLst>
          </p:cNvPr>
          <p:cNvSpPr txBox="1"/>
          <p:nvPr/>
        </p:nvSpPr>
        <p:spPr>
          <a:xfrm>
            <a:off x="2265979" y="4396514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3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9BC7BA62-2E32-C643-81AD-433BE89DE739}"/>
              </a:ext>
            </a:extLst>
          </p:cNvPr>
          <p:cNvSpPr txBox="1"/>
          <p:nvPr/>
        </p:nvSpPr>
        <p:spPr>
          <a:xfrm>
            <a:off x="2805417" y="439651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4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51DECD4-9169-CD4A-B094-72BBE94DE2F6}"/>
              </a:ext>
            </a:extLst>
          </p:cNvPr>
          <p:cNvSpPr txBox="1"/>
          <p:nvPr/>
        </p:nvSpPr>
        <p:spPr>
          <a:xfrm>
            <a:off x="3361686" y="439651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5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06CE1AB3-B97F-ED4C-8861-E8FD3DEB30EF}"/>
              </a:ext>
            </a:extLst>
          </p:cNvPr>
          <p:cNvSpPr txBox="1"/>
          <p:nvPr/>
        </p:nvSpPr>
        <p:spPr>
          <a:xfrm>
            <a:off x="5726606" y="1716087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0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3EA7B25-6F7F-A249-A70F-222A8EBDFA03}"/>
              </a:ext>
            </a:extLst>
          </p:cNvPr>
          <p:cNvSpPr txBox="1"/>
          <p:nvPr/>
        </p:nvSpPr>
        <p:spPr>
          <a:xfrm>
            <a:off x="7789577" y="1764752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F56B817D-AEED-9740-93CB-2CB5DF9B8F13}"/>
              </a:ext>
            </a:extLst>
          </p:cNvPr>
          <p:cNvSpPr txBox="1"/>
          <p:nvPr/>
        </p:nvSpPr>
        <p:spPr>
          <a:xfrm>
            <a:off x="8537673" y="3228945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2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2DB2F84A-BF91-CA42-BAAC-B44463AEE31E}"/>
              </a:ext>
            </a:extLst>
          </p:cNvPr>
          <p:cNvSpPr txBox="1"/>
          <p:nvPr/>
        </p:nvSpPr>
        <p:spPr>
          <a:xfrm>
            <a:off x="7645146" y="4845858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3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878F3CF-1867-7142-8967-210F95CE6BE7}"/>
              </a:ext>
            </a:extLst>
          </p:cNvPr>
          <p:cNvSpPr txBox="1"/>
          <p:nvPr/>
        </p:nvSpPr>
        <p:spPr>
          <a:xfrm>
            <a:off x="5710763" y="4799603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4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2673E25B-7B4D-3C49-80DC-0CB561AAC81D}"/>
              </a:ext>
            </a:extLst>
          </p:cNvPr>
          <p:cNvSpPr txBox="1"/>
          <p:nvPr/>
        </p:nvSpPr>
        <p:spPr>
          <a:xfrm>
            <a:off x="4898700" y="3315842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5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966A428E-2CB1-A24C-BDAF-C0F0ACACA4BE}"/>
              </a:ext>
            </a:extLst>
          </p:cNvPr>
          <p:cNvSpPr/>
          <p:nvPr/>
        </p:nvSpPr>
        <p:spPr>
          <a:xfrm>
            <a:off x="7863519" y="3045305"/>
            <a:ext cx="44099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/>
              <a:t>3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9FD372F2-D771-6B41-BE25-0C65DF3613F0}"/>
              </a:ext>
            </a:extLst>
          </p:cNvPr>
          <p:cNvSpPr/>
          <p:nvPr/>
        </p:nvSpPr>
        <p:spPr>
          <a:xfrm>
            <a:off x="7238267" y="4145708"/>
            <a:ext cx="4409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4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5EA0AD59-E4BB-AA4F-8091-0B325B356027}"/>
              </a:ext>
            </a:extLst>
          </p:cNvPr>
          <p:cNvSpPr/>
          <p:nvPr/>
        </p:nvSpPr>
        <p:spPr>
          <a:xfrm>
            <a:off x="6156726" y="4126637"/>
            <a:ext cx="4409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5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5D584862-A66C-5749-86D5-BA9032625824}"/>
              </a:ext>
            </a:extLst>
          </p:cNvPr>
          <p:cNvSpPr/>
          <p:nvPr/>
        </p:nvSpPr>
        <p:spPr>
          <a:xfrm>
            <a:off x="5605993" y="3309643"/>
            <a:ext cx="4409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289832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C00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C00"/>
                                      </p:to>
                                    </p:animClr>
                                    <p:set>
                                      <p:cBhvr>
                                        <p:cTn id="5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C00"/>
                                      </p:to>
                                    </p:animClr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C00"/>
                                      </p:to>
                                    </p:animClr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72" grpId="0" animBg="1"/>
      <p:bldP spid="71" grpId="0" animBg="1"/>
      <p:bldP spid="68" grpId="0" animBg="1"/>
      <p:bldP spid="67" grpId="0" animBg="1"/>
      <p:bldP spid="59" grpId="0" animBg="1"/>
      <p:bldP spid="58" grpId="0" animBg="1"/>
      <p:bldP spid="99" grpId="0"/>
      <p:bldP spid="100" grpId="0"/>
      <p:bldP spid="101" grpId="0"/>
      <p:bldP spid="102" grpId="0"/>
      <p:bldP spid="103" grpId="0"/>
      <p:bldP spid="104" grpId="0"/>
      <p:bldP spid="105" grpId="0"/>
      <p:bldP spid="106" grpId="0"/>
      <p:bldP spid="109" grpId="0"/>
      <p:bldP spid="110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 33">
            <a:extLst>
              <a:ext uri="{FF2B5EF4-FFF2-40B4-BE49-F238E27FC236}">
                <a16:creationId xmlns:a16="http://schemas.microsoft.com/office/drawing/2014/main" id="{BE7201B1-B630-4C4C-B698-F3CD6100EEDE}"/>
              </a:ext>
            </a:extLst>
          </p:cNvPr>
          <p:cNvSpPr/>
          <p:nvPr/>
        </p:nvSpPr>
        <p:spPr>
          <a:xfrm rot="18000000" flipV="1">
            <a:off x="4373249" y="1933647"/>
            <a:ext cx="954704" cy="1489793"/>
          </a:xfrm>
          <a:custGeom>
            <a:avLst/>
            <a:gdLst>
              <a:gd name="connsiteX0" fmla="*/ 765462 w 954704"/>
              <a:gd name="connsiteY0" fmla="*/ 1489793 h 1489793"/>
              <a:gd name="connsiteX1" fmla="*/ 817546 w 954704"/>
              <a:gd name="connsiteY1" fmla="*/ 1388054 h 1489793"/>
              <a:gd name="connsiteX2" fmla="*/ 795809 w 954704"/>
              <a:gd name="connsiteY2" fmla="*/ 59529 h 1489793"/>
              <a:gd name="connsiteX3" fmla="*/ 763189 w 954704"/>
              <a:gd name="connsiteY3" fmla="*/ 0 h 1489793"/>
              <a:gd name="connsiteX4" fmla="*/ 50 w 954704"/>
              <a:gd name="connsiteY4" fmla="*/ 440598 h 1489793"/>
              <a:gd name="connsiteX5" fmla="*/ 3454 w 954704"/>
              <a:gd name="connsiteY5" fmla="*/ 446152 h 1489793"/>
              <a:gd name="connsiteX6" fmla="*/ 38027 w 954704"/>
              <a:gd name="connsiteY6" fmla="*/ 963413 h 1489793"/>
              <a:gd name="connsiteX7" fmla="*/ 0 w 954704"/>
              <a:gd name="connsiteY7" fmla="*/ 1047854 h 1489793"/>
              <a:gd name="connsiteX8" fmla="*/ 765462 w 954704"/>
              <a:gd name="connsiteY8" fmla="*/ 1489793 h 1489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54704" h="1489793">
                <a:moveTo>
                  <a:pt x="765462" y="1489793"/>
                </a:moveTo>
                <a:lnTo>
                  <a:pt x="817546" y="1388054"/>
                </a:lnTo>
                <a:cubicBezTo>
                  <a:pt x="1012986" y="953205"/>
                  <a:pt x="994059" y="466767"/>
                  <a:pt x="795809" y="59529"/>
                </a:cubicBezTo>
                <a:lnTo>
                  <a:pt x="763189" y="0"/>
                </a:lnTo>
                <a:lnTo>
                  <a:pt x="50" y="440598"/>
                </a:lnTo>
                <a:lnTo>
                  <a:pt x="3454" y="446152"/>
                </a:lnTo>
                <a:cubicBezTo>
                  <a:pt x="80582" y="604585"/>
                  <a:pt x="95697" y="790406"/>
                  <a:pt x="38027" y="963413"/>
                </a:cubicBezTo>
                <a:lnTo>
                  <a:pt x="0" y="1047854"/>
                </a:lnTo>
                <a:lnTo>
                  <a:pt x="765462" y="1489793"/>
                </a:lnTo>
                <a:close/>
              </a:path>
            </a:pathLst>
          </a:cu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Freeform 34">
            <a:extLst>
              <a:ext uri="{FF2B5EF4-FFF2-40B4-BE49-F238E27FC236}">
                <a16:creationId xmlns:a16="http://schemas.microsoft.com/office/drawing/2014/main" id="{5284D568-348A-BA4E-B2E9-E7CA39576C8A}"/>
              </a:ext>
            </a:extLst>
          </p:cNvPr>
          <p:cNvSpPr/>
          <p:nvPr/>
        </p:nvSpPr>
        <p:spPr>
          <a:xfrm rot="18000000" flipV="1">
            <a:off x="3170191" y="1941634"/>
            <a:ext cx="1275875" cy="1184521"/>
          </a:xfrm>
          <a:custGeom>
            <a:avLst/>
            <a:gdLst>
              <a:gd name="connsiteX0" fmla="*/ 1275875 w 1275875"/>
              <a:gd name="connsiteY0" fmla="*/ 441940 h 1184521"/>
              <a:gd name="connsiteX1" fmla="*/ 510413 w 1275875"/>
              <a:gd name="connsiteY1" fmla="*/ 0 h 1184521"/>
              <a:gd name="connsiteX2" fmla="*/ 456299 w 1275875"/>
              <a:gd name="connsiteY2" fmla="*/ 75152 h 1184521"/>
              <a:gd name="connsiteX3" fmla="*/ 120885 w 1275875"/>
              <a:gd name="connsiteY3" fmla="*/ 282056 h 1184521"/>
              <a:gd name="connsiteX4" fmla="*/ 0 w 1275875"/>
              <a:gd name="connsiteY4" fmla="*/ 302340 h 1184521"/>
              <a:gd name="connsiteX5" fmla="*/ 0 w 1275875"/>
              <a:gd name="connsiteY5" fmla="*/ 1184521 h 1184521"/>
              <a:gd name="connsiteX6" fmla="*/ 52405 w 1275875"/>
              <a:gd name="connsiteY6" fmla="*/ 1183350 h 1184521"/>
              <a:gd name="connsiteX7" fmla="*/ 1213810 w 1275875"/>
              <a:gd name="connsiteY7" fmla="*/ 537912 h 1184521"/>
              <a:gd name="connsiteX8" fmla="*/ 1275875 w 1275875"/>
              <a:gd name="connsiteY8" fmla="*/ 441940 h 118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75875" h="1184521">
                <a:moveTo>
                  <a:pt x="1275875" y="441940"/>
                </a:moveTo>
                <a:lnTo>
                  <a:pt x="510413" y="0"/>
                </a:lnTo>
                <a:lnTo>
                  <a:pt x="456299" y="75152"/>
                </a:lnTo>
                <a:cubicBezTo>
                  <a:pt x="365554" y="177487"/>
                  <a:pt x="248096" y="247970"/>
                  <a:pt x="120885" y="282056"/>
                </a:cubicBezTo>
                <a:lnTo>
                  <a:pt x="0" y="302340"/>
                </a:lnTo>
                <a:lnTo>
                  <a:pt x="0" y="1184521"/>
                </a:lnTo>
                <a:lnTo>
                  <a:pt x="52405" y="1183350"/>
                </a:lnTo>
                <a:cubicBezTo>
                  <a:pt x="504208" y="1151421"/>
                  <a:pt x="934939" y="924593"/>
                  <a:pt x="1213810" y="537912"/>
                </a:cubicBezTo>
                <a:lnTo>
                  <a:pt x="1275875" y="441940"/>
                </a:lnTo>
                <a:close/>
              </a:path>
            </a:pathLst>
          </a:cu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DF92C773-D368-3E41-AE90-2723CDAF5CF5}"/>
              </a:ext>
            </a:extLst>
          </p:cNvPr>
          <p:cNvSpPr/>
          <p:nvPr/>
        </p:nvSpPr>
        <p:spPr>
          <a:xfrm rot="18000000" flipV="1">
            <a:off x="2467835" y="3134837"/>
            <a:ext cx="1301216" cy="1190613"/>
          </a:xfrm>
          <a:custGeom>
            <a:avLst/>
            <a:gdLst>
              <a:gd name="connsiteX0" fmla="*/ 1301216 w 1301216"/>
              <a:gd name="connsiteY0" fmla="*/ 1190468 h 1190613"/>
              <a:gd name="connsiteX1" fmla="*/ 1301215 w 1301216"/>
              <a:gd name="connsiteY1" fmla="*/ 305534 h 1190613"/>
              <a:gd name="connsiteX2" fmla="*/ 1251981 w 1301216"/>
              <a:gd name="connsiteY2" fmla="*/ 304238 h 1190613"/>
              <a:gd name="connsiteX3" fmla="*/ 993727 w 1301216"/>
              <a:gd name="connsiteY3" fmla="*/ 217397 h 1190613"/>
              <a:gd name="connsiteX4" fmla="*/ 789393 w 1301216"/>
              <a:gd name="connsiteY4" fmla="*/ 37163 h 1190613"/>
              <a:gd name="connsiteX5" fmla="*/ 766612 w 1301216"/>
              <a:gd name="connsiteY5" fmla="*/ 0 h 1190613"/>
              <a:gd name="connsiteX6" fmla="*/ 0 w 1301216"/>
              <a:gd name="connsiteY6" fmla="*/ 442604 h 1190613"/>
              <a:gd name="connsiteX7" fmla="*/ 413 w 1301216"/>
              <a:gd name="connsiteY7" fmla="*/ 443357 h 1190613"/>
              <a:gd name="connsiteX8" fmla="*/ 552950 w 1301216"/>
              <a:gd name="connsiteY8" fmla="*/ 980847 h 1190613"/>
              <a:gd name="connsiteX9" fmla="*/ 1294698 w 1301216"/>
              <a:gd name="connsiteY9" fmla="*/ 1190613 h 1190613"/>
              <a:gd name="connsiteX10" fmla="*/ 1301216 w 1301216"/>
              <a:gd name="connsiteY10" fmla="*/ 1190468 h 1190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01216" h="1190613">
                <a:moveTo>
                  <a:pt x="1301216" y="1190468"/>
                </a:moveTo>
                <a:lnTo>
                  <a:pt x="1301215" y="305534"/>
                </a:lnTo>
                <a:lnTo>
                  <a:pt x="1251981" y="304238"/>
                </a:lnTo>
                <a:cubicBezTo>
                  <a:pt x="1163530" y="293263"/>
                  <a:pt x="1075770" y="264765"/>
                  <a:pt x="993727" y="217397"/>
                </a:cubicBezTo>
                <a:cubicBezTo>
                  <a:pt x="911683" y="170029"/>
                  <a:pt x="843123" y="108276"/>
                  <a:pt x="789393" y="37163"/>
                </a:cubicBezTo>
                <a:lnTo>
                  <a:pt x="766612" y="0"/>
                </a:lnTo>
                <a:lnTo>
                  <a:pt x="0" y="442604"/>
                </a:lnTo>
                <a:lnTo>
                  <a:pt x="413" y="443357"/>
                </a:lnTo>
                <a:cubicBezTo>
                  <a:pt x="132450" y="658925"/>
                  <a:pt x="318632" y="845564"/>
                  <a:pt x="552950" y="980847"/>
                </a:cubicBezTo>
                <a:cubicBezTo>
                  <a:pt x="787267" y="1116131"/>
                  <a:pt x="1041992" y="1184049"/>
                  <a:pt x="1294698" y="1190613"/>
                </a:cubicBezTo>
                <a:lnTo>
                  <a:pt x="1301216" y="1190468"/>
                </a:lnTo>
                <a:close/>
              </a:path>
            </a:pathLst>
          </a:cu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id="{7D6D117A-C3A6-534D-8717-BC4D673342B6}"/>
              </a:ext>
            </a:extLst>
          </p:cNvPr>
          <p:cNvSpPr/>
          <p:nvPr/>
        </p:nvSpPr>
        <p:spPr>
          <a:xfrm rot="18000000" flipV="1">
            <a:off x="4858137" y="2918207"/>
            <a:ext cx="1274634" cy="1181164"/>
          </a:xfrm>
          <a:custGeom>
            <a:avLst/>
            <a:gdLst>
              <a:gd name="connsiteX0" fmla="*/ 1274634 w 1274634"/>
              <a:gd name="connsiteY0" fmla="*/ 738755 h 1181164"/>
              <a:gd name="connsiteX1" fmla="*/ 1194013 w 1274634"/>
              <a:gd name="connsiteY1" fmla="*/ 620474 h 1181164"/>
              <a:gd name="connsiteX2" fmla="*/ 727148 w 1274634"/>
              <a:gd name="connsiteY2" fmla="*/ 208673 h 1181164"/>
              <a:gd name="connsiteX3" fmla="*/ 137086 w 1274634"/>
              <a:gd name="connsiteY3" fmla="*/ 10257 h 1181164"/>
              <a:gd name="connsiteX4" fmla="*/ 0 w 1274634"/>
              <a:gd name="connsiteY4" fmla="*/ 0 h 1181164"/>
              <a:gd name="connsiteX5" fmla="*/ 0 w 1274634"/>
              <a:gd name="connsiteY5" fmla="*/ 884543 h 1181164"/>
              <a:gd name="connsiteX6" fmla="*/ 28114 w 1274634"/>
              <a:gd name="connsiteY6" fmla="*/ 885283 h 1181164"/>
              <a:gd name="connsiteX7" fmla="*/ 286368 w 1274634"/>
              <a:gd name="connsiteY7" fmla="*/ 972124 h 1181164"/>
              <a:gd name="connsiteX8" fmla="*/ 490702 w 1274634"/>
              <a:gd name="connsiteY8" fmla="*/ 1152358 h 1181164"/>
              <a:gd name="connsiteX9" fmla="*/ 508359 w 1274634"/>
              <a:gd name="connsiteY9" fmla="*/ 1181164 h 1181164"/>
              <a:gd name="connsiteX10" fmla="*/ 1274634 w 1274634"/>
              <a:gd name="connsiteY10" fmla="*/ 738755 h 1181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4634" h="1181164">
                <a:moveTo>
                  <a:pt x="1274634" y="738755"/>
                </a:moveTo>
                <a:lnTo>
                  <a:pt x="1194013" y="620474"/>
                </a:lnTo>
                <a:cubicBezTo>
                  <a:pt x="1071249" y="457994"/>
                  <a:pt x="914602" y="316900"/>
                  <a:pt x="727148" y="208673"/>
                </a:cubicBezTo>
                <a:cubicBezTo>
                  <a:pt x="539694" y="100447"/>
                  <a:pt x="339179" y="35333"/>
                  <a:pt x="137086" y="10257"/>
                </a:cubicBezTo>
                <a:lnTo>
                  <a:pt x="0" y="0"/>
                </a:lnTo>
                <a:lnTo>
                  <a:pt x="0" y="884543"/>
                </a:lnTo>
                <a:lnTo>
                  <a:pt x="28114" y="885283"/>
                </a:lnTo>
                <a:cubicBezTo>
                  <a:pt x="116565" y="896258"/>
                  <a:pt x="204324" y="924757"/>
                  <a:pt x="286368" y="972124"/>
                </a:cubicBezTo>
                <a:cubicBezTo>
                  <a:pt x="368411" y="1019492"/>
                  <a:pt x="436971" y="1081245"/>
                  <a:pt x="490702" y="1152358"/>
                </a:cubicBezTo>
                <a:lnTo>
                  <a:pt x="508359" y="1181164"/>
                </a:lnTo>
                <a:lnTo>
                  <a:pt x="1274634" y="738755"/>
                </a:lnTo>
                <a:close/>
              </a:path>
            </a:pathLst>
          </a:cu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968356FF-C991-A846-8D1A-445DF34874BA}"/>
              </a:ext>
            </a:extLst>
          </p:cNvPr>
          <p:cNvSpPr/>
          <p:nvPr/>
        </p:nvSpPr>
        <p:spPr>
          <a:xfrm rot="18000000" flipV="1">
            <a:off x="4155695" y="4108478"/>
            <a:ext cx="1296995" cy="1184993"/>
          </a:xfrm>
          <a:custGeom>
            <a:avLst/>
            <a:gdLst>
              <a:gd name="connsiteX0" fmla="*/ 1296995 w 1296995"/>
              <a:gd name="connsiteY0" fmla="*/ 881471 h 1184993"/>
              <a:gd name="connsiteX1" fmla="*/ 1296995 w 1296995"/>
              <a:gd name="connsiteY1" fmla="*/ 0 h 1184993"/>
              <a:gd name="connsiteX2" fmla="*/ 1223471 w 1296995"/>
              <a:gd name="connsiteY2" fmla="*/ 1641 h 1184993"/>
              <a:gd name="connsiteX3" fmla="*/ 62067 w 1296995"/>
              <a:gd name="connsiteY3" fmla="*/ 647079 h 1184993"/>
              <a:gd name="connsiteX4" fmla="*/ 0 w 1296995"/>
              <a:gd name="connsiteY4" fmla="*/ 743054 h 1184993"/>
              <a:gd name="connsiteX5" fmla="*/ 765460 w 1296995"/>
              <a:gd name="connsiteY5" fmla="*/ 1184993 h 1184993"/>
              <a:gd name="connsiteX6" fmla="*/ 819575 w 1296995"/>
              <a:gd name="connsiteY6" fmla="*/ 1109841 h 1184993"/>
              <a:gd name="connsiteX7" fmla="*/ 1284822 w 1296995"/>
              <a:gd name="connsiteY7" fmla="*/ 881151 h 1184993"/>
              <a:gd name="connsiteX8" fmla="*/ 1296995 w 1296995"/>
              <a:gd name="connsiteY8" fmla="*/ 881471 h 118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96995" h="1184993">
                <a:moveTo>
                  <a:pt x="1296995" y="881471"/>
                </a:moveTo>
                <a:lnTo>
                  <a:pt x="1296995" y="0"/>
                </a:lnTo>
                <a:lnTo>
                  <a:pt x="1223471" y="1641"/>
                </a:lnTo>
                <a:cubicBezTo>
                  <a:pt x="771668" y="33571"/>
                  <a:pt x="340937" y="260398"/>
                  <a:pt x="62067" y="647079"/>
                </a:cubicBezTo>
                <a:lnTo>
                  <a:pt x="0" y="743054"/>
                </a:lnTo>
                <a:lnTo>
                  <a:pt x="765460" y="1184993"/>
                </a:lnTo>
                <a:lnTo>
                  <a:pt x="819575" y="1109841"/>
                </a:lnTo>
                <a:cubicBezTo>
                  <a:pt x="940568" y="973393"/>
                  <a:pt x="1109052" y="893573"/>
                  <a:pt x="1284822" y="881151"/>
                </a:cubicBezTo>
                <a:lnTo>
                  <a:pt x="1296995" y="881471"/>
                </a:lnTo>
                <a:close/>
              </a:path>
            </a:pathLst>
          </a:cu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9" name="Freeform 38">
            <a:extLst>
              <a:ext uri="{FF2B5EF4-FFF2-40B4-BE49-F238E27FC236}">
                <a16:creationId xmlns:a16="http://schemas.microsoft.com/office/drawing/2014/main" id="{8DCB9BAD-A9B5-354D-AAB1-59C78DCFC3E6}"/>
              </a:ext>
            </a:extLst>
          </p:cNvPr>
          <p:cNvSpPr/>
          <p:nvPr/>
        </p:nvSpPr>
        <p:spPr>
          <a:xfrm rot="18000000" flipV="1">
            <a:off x="3282607" y="3826904"/>
            <a:ext cx="954700" cy="1481195"/>
          </a:xfrm>
          <a:custGeom>
            <a:avLst/>
            <a:gdLst>
              <a:gd name="connsiteX0" fmla="*/ 950080 w 954700"/>
              <a:gd name="connsiteY0" fmla="*/ 1040516 h 1481195"/>
              <a:gd name="connsiteX1" fmla="*/ 905197 w 954700"/>
              <a:gd name="connsiteY1" fmla="*/ 920308 h 1481195"/>
              <a:gd name="connsiteX2" fmla="*/ 916674 w 954700"/>
              <a:gd name="connsiteY2" fmla="*/ 526379 h 1481195"/>
              <a:gd name="connsiteX3" fmla="*/ 954700 w 954700"/>
              <a:gd name="connsiteY3" fmla="*/ 441939 h 1481195"/>
              <a:gd name="connsiteX4" fmla="*/ 189240 w 954700"/>
              <a:gd name="connsiteY4" fmla="*/ 0 h 1481195"/>
              <a:gd name="connsiteX5" fmla="*/ 137158 w 954700"/>
              <a:gd name="connsiteY5" fmla="*/ 101736 h 1481195"/>
              <a:gd name="connsiteX6" fmla="*/ 158894 w 954700"/>
              <a:gd name="connsiteY6" fmla="*/ 1430261 h 1481195"/>
              <a:gd name="connsiteX7" fmla="*/ 186803 w 954700"/>
              <a:gd name="connsiteY7" fmla="*/ 1481195 h 1481195"/>
              <a:gd name="connsiteX8" fmla="*/ 950080 w 954700"/>
              <a:gd name="connsiteY8" fmla="*/ 1040516 h 1481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54700" h="1481195">
                <a:moveTo>
                  <a:pt x="950080" y="1040516"/>
                </a:moveTo>
                <a:lnTo>
                  <a:pt x="905197" y="920308"/>
                </a:lnTo>
                <a:cubicBezTo>
                  <a:pt x="871111" y="793097"/>
                  <a:pt x="873421" y="656134"/>
                  <a:pt x="916674" y="526379"/>
                </a:cubicBezTo>
                <a:lnTo>
                  <a:pt x="954700" y="441939"/>
                </a:lnTo>
                <a:lnTo>
                  <a:pt x="189240" y="0"/>
                </a:lnTo>
                <a:lnTo>
                  <a:pt x="137158" y="101736"/>
                </a:lnTo>
                <a:cubicBezTo>
                  <a:pt x="-58283" y="536586"/>
                  <a:pt x="-39355" y="1023023"/>
                  <a:pt x="158894" y="1430261"/>
                </a:cubicBezTo>
                <a:lnTo>
                  <a:pt x="186803" y="1481195"/>
                </a:lnTo>
                <a:lnTo>
                  <a:pt x="950080" y="1040516"/>
                </a:lnTo>
                <a:close/>
              </a:path>
            </a:pathLst>
          </a:cu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61831E3-CC6C-994A-92FB-C5E08C89E110}"/>
              </a:ext>
            </a:extLst>
          </p:cNvPr>
          <p:cNvSpPr txBox="1"/>
          <p:nvPr/>
        </p:nvSpPr>
        <p:spPr>
          <a:xfrm>
            <a:off x="3118443" y="190903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0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1F7908C-19F2-F948-8728-569F50B33156}"/>
              </a:ext>
            </a:extLst>
          </p:cNvPr>
          <p:cNvSpPr txBox="1"/>
          <p:nvPr/>
        </p:nvSpPr>
        <p:spPr>
          <a:xfrm>
            <a:off x="5181414" y="1957699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37A8CC8-07DB-1C4A-A164-D06CEA7B2C8A}"/>
              </a:ext>
            </a:extLst>
          </p:cNvPr>
          <p:cNvSpPr txBox="1"/>
          <p:nvPr/>
        </p:nvSpPr>
        <p:spPr>
          <a:xfrm>
            <a:off x="5929510" y="3421892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D6DA5AB-8BF5-644D-BBAC-59A4732CF8BA}"/>
              </a:ext>
            </a:extLst>
          </p:cNvPr>
          <p:cNvSpPr txBox="1"/>
          <p:nvPr/>
        </p:nvSpPr>
        <p:spPr>
          <a:xfrm>
            <a:off x="5036983" y="5038805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4AC2962-694E-E940-AA56-8E5BF5E072C0}"/>
              </a:ext>
            </a:extLst>
          </p:cNvPr>
          <p:cNvSpPr txBox="1"/>
          <p:nvPr/>
        </p:nvSpPr>
        <p:spPr>
          <a:xfrm>
            <a:off x="3102600" y="4992550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4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6C43647-2F7E-8E4F-911C-9E78021B0656}"/>
              </a:ext>
            </a:extLst>
          </p:cNvPr>
          <p:cNvSpPr txBox="1"/>
          <p:nvPr/>
        </p:nvSpPr>
        <p:spPr>
          <a:xfrm>
            <a:off x="2290537" y="3508789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5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F84808F-DF6A-334E-9E35-C594DA772D30}"/>
              </a:ext>
            </a:extLst>
          </p:cNvPr>
          <p:cNvSpPr/>
          <p:nvPr/>
        </p:nvSpPr>
        <p:spPr>
          <a:xfrm>
            <a:off x="5255356" y="3238252"/>
            <a:ext cx="44099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/>
              <a:t>3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AC906BF-3829-034B-BCAE-0CB8D0474A4D}"/>
              </a:ext>
            </a:extLst>
          </p:cNvPr>
          <p:cNvSpPr/>
          <p:nvPr/>
        </p:nvSpPr>
        <p:spPr>
          <a:xfrm>
            <a:off x="4573388" y="4263680"/>
            <a:ext cx="44099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/>
              <a:t>4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89ED581-103E-2B4F-86CC-1E1B2187A977}"/>
              </a:ext>
            </a:extLst>
          </p:cNvPr>
          <p:cNvSpPr/>
          <p:nvPr/>
        </p:nvSpPr>
        <p:spPr>
          <a:xfrm>
            <a:off x="3548563" y="4319584"/>
            <a:ext cx="44099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/>
              <a:t>5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ED47655-A54A-8C41-9231-365C1D83E8A8}"/>
              </a:ext>
            </a:extLst>
          </p:cNvPr>
          <p:cNvSpPr/>
          <p:nvPr/>
        </p:nvSpPr>
        <p:spPr>
          <a:xfrm>
            <a:off x="2925583" y="3260186"/>
            <a:ext cx="44099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6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DE5C5DB-63A5-2145-912C-9E42B7D61BD2}"/>
              </a:ext>
            </a:extLst>
          </p:cNvPr>
          <p:cNvGrpSpPr/>
          <p:nvPr/>
        </p:nvGrpSpPr>
        <p:grpSpPr>
          <a:xfrm>
            <a:off x="5696349" y="2593581"/>
            <a:ext cx="2717407" cy="1057337"/>
            <a:chOff x="5826288" y="2534858"/>
            <a:chExt cx="2203505" cy="1057337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BF3B22C-4950-7B40-9E83-F7DAD9E801D3}"/>
                </a:ext>
              </a:extLst>
            </p:cNvPr>
            <p:cNvSpPr txBox="1"/>
            <p:nvPr/>
          </p:nvSpPr>
          <p:spPr>
            <a:xfrm>
              <a:off x="6643894" y="2534858"/>
              <a:ext cx="1385899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B0F0"/>
                  </a:solidFill>
                </a:rPr>
                <a:t>front </a:t>
              </a:r>
              <a:r>
                <a:rPr lang="en-US" sz="2000" b="1" dirty="0" err="1">
                  <a:solidFill>
                    <a:srgbClr val="00B0F0"/>
                  </a:solidFill>
                </a:rPr>
                <a:t>idx</a:t>
              </a:r>
              <a:r>
                <a:rPr lang="en-US" sz="2000" b="1" dirty="0">
                  <a:solidFill>
                    <a:srgbClr val="00B0F0"/>
                  </a:solidFill>
                </a:rPr>
                <a:t> = 2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0CE6EA6E-5BFB-C746-A9AA-4C83ECCDDCBF}"/>
                </a:ext>
              </a:extLst>
            </p:cNvPr>
            <p:cNvCxnSpPr>
              <a:cxnSpLocks/>
              <a:endCxn id="46" idx="3"/>
            </p:cNvCxnSpPr>
            <p:nvPr/>
          </p:nvCxnSpPr>
          <p:spPr>
            <a:xfrm flipH="1">
              <a:off x="5826288" y="2866983"/>
              <a:ext cx="814320" cy="725212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D53ADFB-3E11-5B42-8B83-F03684B0C893}"/>
              </a:ext>
            </a:extLst>
          </p:cNvPr>
          <p:cNvGrpSpPr/>
          <p:nvPr/>
        </p:nvGrpSpPr>
        <p:grpSpPr>
          <a:xfrm>
            <a:off x="386396" y="2738780"/>
            <a:ext cx="2539187" cy="875349"/>
            <a:chOff x="1073480" y="2680057"/>
            <a:chExt cx="2539187" cy="875349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279BA59-6BDC-1F40-B95D-79EEC239175A}"/>
                </a:ext>
              </a:extLst>
            </p:cNvPr>
            <p:cNvSpPr txBox="1"/>
            <p:nvPr/>
          </p:nvSpPr>
          <p:spPr>
            <a:xfrm>
              <a:off x="1073480" y="2680057"/>
              <a:ext cx="137963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FF0000"/>
                  </a:solidFill>
                </a:rPr>
                <a:t>end </a:t>
              </a:r>
              <a:r>
                <a:rPr lang="en-US" sz="2000" b="1" dirty="0" err="1">
                  <a:solidFill>
                    <a:srgbClr val="FF0000"/>
                  </a:solidFill>
                </a:rPr>
                <a:t>idx</a:t>
              </a:r>
              <a:r>
                <a:rPr lang="en-US" sz="2000" b="1" dirty="0">
                  <a:solidFill>
                    <a:srgbClr val="FF0000"/>
                  </a:solidFill>
                </a:rPr>
                <a:t> = 5</a:t>
              </a: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0616A46C-9DBA-5C42-9F85-2F7883D16FEA}"/>
                </a:ext>
              </a:extLst>
            </p:cNvPr>
            <p:cNvCxnSpPr>
              <a:cxnSpLocks/>
              <a:endCxn id="49" idx="1"/>
            </p:cNvCxnSpPr>
            <p:nvPr/>
          </p:nvCxnSpPr>
          <p:spPr>
            <a:xfrm>
              <a:off x="2370449" y="3074732"/>
              <a:ext cx="1242218" cy="480674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5CCD96F-BDB9-8F4A-9C20-38C70F0321C4}"/>
              </a:ext>
            </a:extLst>
          </p:cNvPr>
          <p:cNvGrpSpPr/>
          <p:nvPr/>
        </p:nvGrpSpPr>
        <p:grpSpPr>
          <a:xfrm>
            <a:off x="5014381" y="4617623"/>
            <a:ext cx="3057028" cy="574982"/>
            <a:chOff x="5128726" y="4617623"/>
            <a:chExt cx="2548281" cy="574982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5F7CAA7E-4F4C-EF46-8816-DA0D9EF8E4D1}"/>
                </a:ext>
              </a:extLst>
            </p:cNvPr>
            <p:cNvSpPr txBox="1"/>
            <p:nvPr/>
          </p:nvSpPr>
          <p:spPr>
            <a:xfrm>
              <a:off x="6291108" y="4792495"/>
              <a:ext cx="1385899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B0F0"/>
                  </a:solidFill>
                </a:rPr>
                <a:t>front </a:t>
              </a:r>
              <a:r>
                <a:rPr lang="en-US" sz="2000" b="1" dirty="0" err="1">
                  <a:solidFill>
                    <a:srgbClr val="00B0F0"/>
                  </a:solidFill>
                </a:rPr>
                <a:t>idx</a:t>
              </a:r>
              <a:r>
                <a:rPr lang="en-US" sz="2000" b="1" dirty="0">
                  <a:solidFill>
                    <a:srgbClr val="00B0F0"/>
                  </a:solidFill>
                </a:rPr>
                <a:t> = 3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0F6B143F-F92E-5F49-8720-CE498408234A}"/>
                </a:ext>
              </a:extLst>
            </p:cNvPr>
            <p:cNvCxnSpPr>
              <a:cxnSpLocks/>
              <a:endCxn id="47" idx="3"/>
            </p:cNvCxnSpPr>
            <p:nvPr/>
          </p:nvCxnSpPr>
          <p:spPr>
            <a:xfrm flipH="1" flipV="1">
              <a:off x="5128726" y="4617623"/>
              <a:ext cx="1120178" cy="346207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39D29AE3-B633-EC41-832C-6AE7F40EE44A}"/>
              </a:ext>
            </a:extLst>
          </p:cNvPr>
          <p:cNvSpPr/>
          <p:nvPr/>
        </p:nvSpPr>
        <p:spPr>
          <a:xfrm>
            <a:off x="3575149" y="2300736"/>
            <a:ext cx="44099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8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60AA3B0-C7CB-A540-A4D0-CA52683F1585}"/>
              </a:ext>
            </a:extLst>
          </p:cNvPr>
          <p:cNvGrpSpPr/>
          <p:nvPr/>
        </p:nvGrpSpPr>
        <p:grpSpPr>
          <a:xfrm>
            <a:off x="2310529" y="936329"/>
            <a:ext cx="1379637" cy="1496488"/>
            <a:chOff x="2997613" y="877606"/>
            <a:chExt cx="1379637" cy="1496488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CB94913A-2F83-8948-9430-D427C5319764}"/>
                </a:ext>
              </a:extLst>
            </p:cNvPr>
            <p:cNvSpPr txBox="1"/>
            <p:nvPr/>
          </p:nvSpPr>
          <p:spPr>
            <a:xfrm>
              <a:off x="2997613" y="877606"/>
              <a:ext cx="137963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FF0000"/>
                  </a:solidFill>
                </a:rPr>
                <a:t>end </a:t>
              </a:r>
              <a:r>
                <a:rPr lang="en-US" sz="2000" b="1" dirty="0" err="1">
                  <a:solidFill>
                    <a:srgbClr val="FF0000"/>
                  </a:solidFill>
                </a:rPr>
                <a:t>idx</a:t>
              </a:r>
              <a:r>
                <a:rPr lang="en-US" sz="2000" b="1" dirty="0">
                  <a:solidFill>
                    <a:srgbClr val="FF0000"/>
                  </a:solidFill>
                </a:rPr>
                <a:t> = 0</a:t>
              </a:r>
            </a:p>
          </p:txBody>
        </p: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30364C28-3C2D-D640-8A8F-821E60ED0ECD}"/>
                </a:ext>
              </a:extLst>
            </p:cNvPr>
            <p:cNvCxnSpPr>
              <a:cxnSpLocks/>
              <a:stCxn id="69" idx="2"/>
            </p:cNvCxnSpPr>
            <p:nvPr/>
          </p:nvCxnSpPr>
          <p:spPr>
            <a:xfrm>
              <a:off x="3687432" y="1277716"/>
              <a:ext cx="689818" cy="1096378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65008377-01A6-7642-B1EC-D829A625D310}"/>
                  </a:ext>
                </a:extLst>
              </p:cNvPr>
              <p:cNvSpPr txBox="1"/>
              <p:nvPr/>
            </p:nvSpPr>
            <p:spPr>
              <a:xfrm>
                <a:off x="6700585" y="3973255"/>
                <a:ext cx="2391680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1400" smtClean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</a:rPr>
                        <m:t>front</m:t>
                      </m:r>
                      <m:r>
                        <m:rPr>
                          <m:nor/>
                        </m:rPr>
                        <a:rPr lang="en-US" sz="1400"/>
                        <m:t> = (</m:t>
                      </m:r>
                      <m:r>
                        <m:rPr>
                          <m:nor/>
                        </m:rPr>
                        <a:rPr lang="en-US" sz="1400" smtClean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</a:rPr>
                        <m:t>front</m:t>
                      </m:r>
                      <m:r>
                        <m:rPr>
                          <m:nor/>
                        </m:rPr>
                        <a:rPr lang="en-US" sz="1400"/>
                        <m:t> + 1) % </m:t>
                      </m:r>
                      <m:r>
                        <m:rPr>
                          <m:nor/>
                        </m:rPr>
                        <a:rPr lang="en-US" sz="1400" smtClean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</a:rPr>
                        <m:t>data</m:t>
                      </m:r>
                      <m:r>
                        <m:rPr>
                          <m:nor/>
                        </m:rPr>
                        <a:rPr lang="en-US" sz="1400" smtClean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</a:rPr>
                        <m:t>.</m:t>
                      </m:r>
                      <m:r>
                        <m:rPr>
                          <m:nor/>
                        </m:rPr>
                        <a:rPr lang="en-US" sz="1400" smtClean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</a:rPr>
                        <m:t>length</m:t>
                      </m:r>
                      <m:r>
                        <m:rPr>
                          <m:nor/>
                        </m:rPr>
                        <a:rPr lang="en-US" sz="1400"/>
                        <m:t>;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65008377-01A6-7642-B1EC-D829A625D3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00585" y="3973255"/>
                <a:ext cx="2391680" cy="215444"/>
              </a:xfrm>
              <a:prstGeom prst="rect">
                <a:avLst/>
              </a:prstGeom>
              <a:blipFill>
                <a:blip r:embed="rId2"/>
                <a:stretch>
                  <a:fillRect l="-1579" t="-22222" r="-526" b="-3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09B8E8DE-69D4-F345-8FA2-2B3B1B0B2C82}"/>
                  </a:ext>
                </a:extLst>
              </p:cNvPr>
              <p:cNvSpPr txBox="1"/>
              <p:nvPr/>
            </p:nvSpPr>
            <p:spPr>
              <a:xfrm>
                <a:off x="428659" y="2142614"/>
                <a:ext cx="2234586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1400" smtClean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  <m:r>
                        <m:rPr>
                          <m:nor/>
                        </m:rPr>
                        <a:rPr lang="en-US" sz="1400" b="0" i="0" smtClean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nd</m:t>
                      </m:r>
                      <m:r>
                        <m:rPr>
                          <m:nor/>
                        </m:rPr>
                        <a:rPr lang="en-US" sz="1400"/>
                        <m:t> = (</m:t>
                      </m:r>
                      <m:r>
                        <m:rPr>
                          <m:nor/>
                        </m:rPr>
                        <a:rPr lang="en-US" sz="1400" b="0" i="0" smtClean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</a:rPr>
                        <m:t>end</m:t>
                      </m:r>
                      <m:r>
                        <m:rPr>
                          <m:nor/>
                        </m:rPr>
                        <a:rPr lang="en-US" sz="1400"/>
                        <m:t> + 1) % </m:t>
                      </m:r>
                      <m:r>
                        <m:rPr>
                          <m:nor/>
                        </m:rPr>
                        <a:rPr lang="en-US" sz="1400" smtClean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</a:rPr>
                        <m:t>data</m:t>
                      </m:r>
                      <m:r>
                        <m:rPr>
                          <m:nor/>
                        </m:rPr>
                        <a:rPr lang="en-US" sz="1400" smtClean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</a:rPr>
                        <m:t>.</m:t>
                      </m:r>
                      <m:r>
                        <m:rPr>
                          <m:nor/>
                        </m:rPr>
                        <a:rPr lang="en-US" sz="1400" smtClean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</a:rPr>
                        <m:t>length</m:t>
                      </m:r>
                      <m:r>
                        <m:rPr>
                          <m:nor/>
                        </m:rPr>
                        <a:rPr lang="en-US" sz="1400"/>
                        <m:t>;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09B8E8DE-69D4-F345-8FA2-2B3B1B0B2C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659" y="2142614"/>
                <a:ext cx="2234586" cy="215444"/>
              </a:xfrm>
              <a:prstGeom prst="rect">
                <a:avLst/>
              </a:prstGeom>
              <a:blipFill>
                <a:blip r:embed="rId3"/>
                <a:stretch>
                  <a:fillRect l="-565" t="-22222" r="-1130" b="-3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D19E3FA7-FAF4-854E-B647-3058DF568E35}"/>
                  </a:ext>
                </a:extLst>
              </p:cNvPr>
              <p:cNvSpPr txBox="1"/>
              <p:nvPr/>
            </p:nvSpPr>
            <p:spPr>
              <a:xfrm>
                <a:off x="7341348" y="3945848"/>
                <a:ext cx="1243930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1400" smtClean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</a:rPr>
                        <m:t>front</m:t>
                      </m:r>
                      <m:r>
                        <m:rPr>
                          <m:nor/>
                        </m:rPr>
                        <a:rPr lang="en-US" sz="1400"/>
                        <m:t> = </m:t>
                      </m:r>
                      <m:r>
                        <m:rPr>
                          <m:nor/>
                        </m:rPr>
                        <a:rPr lang="en-US" sz="1400" smtClean="0">
                          <a:solidFill>
                            <a:schemeClr val="accent5">
                              <a:lumMod val="50000"/>
                              <a:lumOff val="50000"/>
                            </a:schemeClr>
                          </a:solidFill>
                        </a:rPr>
                        <m:t>front</m:t>
                      </m:r>
                      <m:r>
                        <m:rPr>
                          <m:nor/>
                        </m:rPr>
                        <a:rPr lang="en-US" sz="1400"/>
                        <m:t> + 1</m:t>
                      </m:r>
                      <m:r>
                        <m:rPr>
                          <m:nor/>
                        </m:rPr>
                        <a:rPr lang="en-US" sz="1400" b="0" i="0" smtClean="0"/>
                        <m:t>;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D19E3FA7-FAF4-854E-B647-3058DF568E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41348" y="3945848"/>
                <a:ext cx="1243930" cy="215444"/>
              </a:xfrm>
              <a:prstGeom prst="rect">
                <a:avLst/>
              </a:prstGeom>
              <a:blipFill>
                <a:blip r:embed="rId4"/>
                <a:stretch>
                  <a:fillRect l="-2020" t="-22222" r="-3030" b="-3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00577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66" grpId="0"/>
      <p:bldP spid="29" grpId="0"/>
      <p:bldP spid="77" grpId="0"/>
      <p:bldP spid="78" grpId="0"/>
      <p:bldP spid="78" grpId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F0BAF3C-6F30-B241-93D8-3F854E0966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1756" y="1171700"/>
            <a:ext cx="8377119" cy="4015497"/>
          </a:xfrm>
        </p:spPr>
        <p:txBody>
          <a:bodyPr/>
          <a:lstStyle/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Array Implement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3427BB-F896-0246-AF09-DABB64B03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ADT Queue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62F2C7C-1830-114B-AB64-D8BD3162628A}"/>
              </a:ext>
            </a:extLst>
          </p:cNvPr>
          <p:cNvSpPr/>
          <p:nvPr/>
        </p:nvSpPr>
        <p:spPr>
          <a:xfrm>
            <a:off x="3429250" y="2386596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9198B5-F16D-054D-9CE0-82599854C52D}"/>
              </a:ext>
            </a:extLst>
          </p:cNvPr>
          <p:cNvSpPr/>
          <p:nvPr/>
        </p:nvSpPr>
        <p:spPr>
          <a:xfrm>
            <a:off x="3980579" y="2386595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564020-E9FF-174E-805D-42426B9C09E6}"/>
              </a:ext>
            </a:extLst>
          </p:cNvPr>
          <p:cNvSpPr/>
          <p:nvPr/>
        </p:nvSpPr>
        <p:spPr>
          <a:xfrm>
            <a:off x="4531908" y="2386596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30A848-1B59-8F46-91A7-B81BC4F8D354}"/>
              </a:ext>
            </a:extLst>
          </p:cNvPr>
          <p:cNvSpPr/>
          <p:nvPr/>
        </p:nvSpPr>
        <p:spPr>
          <a:xfrm>
            <a:off x="5083237" y="2386595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2DD56F-085A-B541-AFCE-1B33F9F5ACA1}"/>
              </a:ext>
            </a:extLst>
          </p:cNvPr>
          <p:cNvSpPr/>
          <p:nvPr/>
        </p:nvSpPr>
        <p:spPr>
          <a:xfrm>
            <a:off x="5634566" y="2386596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31A872-3A3A-3640-B6C0-AF5BCBC9B8F4}"/>
              </a:ext>
            </a:extLst>
          </p:cNvPr>
          <p:cNvSpPr/>
          <p:nvPr/>
        </p:nvSpPr>
        <p:spPr>
          <a:xfrm>
            <a:off x="6185895" y="2386595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C92091-4652-E146-B5E9-041141CE6186}"/>
              </a:ext>
            </a:extLst>
          </p:cNvPr>
          <p:cNvSpPr txBox="1"/>
          <p:nvPr/>
        </p:nvSpPr>
        <p:spPr>
          <a:xfrm>
            <a:off x="2149261" y="2984996"/>
            <a:ext cx="67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poll()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40156DA-E2B5-4E40-AD22-DE9D56A40A3E}"/>
              </a:ext>
            </a:extLst>
          </p:cNvPr>
          <p:cNvGrpSpPr/>
          <p:nvPr/>
        </p:nvGrpSpPr>
        <p:grpSpPr>
          <a:xfrm>
            <a:off x="3429250" y="2984996"/>
            <a:ext cx="3307974" cy="430306"/>
            <a:chOff x="2658367" y="3649315"/>
            <a:chExt cx="3307974" cy="430306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11619CA-CE0E-E440-AF8C-325CD3B78EA1}"/>
                </a:ext>
              </a:extLst>
            </p:cNvPr>
            <p:cNvSpPr/>
            <p:nvPr/>
          </p:nvSpPr>
          <p:spPr>
            <a:xfrm>
              <a:off x="2658367" y="3649316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B1852F5-644D-8142-86E7-759C07513CD7}"/>
                </a:ext>
              </a:extLst>
            </p:cNvPr>
            <p:cNvSpPr/>
            <p:nvPr/>
          </p:nvSpPr>
          <p:spPr>
            <a:xfrm>
              <a:off x="3209696" y="3649315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2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E4DBC63-C35F-6641-97E2-506851891C9E}"/>
                </a:ext>
              </a:extLst>
            </p:cNvPr>
            <p:cNvSpPr/>
            <p:nvPr/>
          </p:nvSpPr>
          <p:spPr>
            <a:xfrm>
              <a:off x="3761025" y="3649316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AE9C6DA-670E-1A40-BC62-B786F8FAEB39}"/>
                </a:ext>
              </a:extLst>
            </p:cNvPr>
            <p:cNvSpPr/>
            <p:nvPr/>
          </p:nvSpPr>
          <p:spPr>
            <a:xfrm>
              <a:off x="4312354" y="3649315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FC676D7-A982-D442-87A6-90971A297AFB}"/>
                </a:ext>
              </a:extLst>
            </p:cNvPr>
            <p:cNvSpPr/>
            <p:nvPr/>
          </p:nvSpPr>
          <p:spPr>
            <a:xfrm>
              <a:off x="4863683" y="3649316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8F37D69-D7C1-1A49-A47C-E82E35CDED4D}"/>
                </a:ext>
              </a:extLst>
            </p:cNvPr>
            <p:cNvSpPr/>
            <p:nvPr/>
          </p:nvSpPr>
          <p:spPr>
            <a:xfrm>
              <a:off x="5415012" y="3649315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076C648-5BD5-D24D-9314-059D3672C41D}"/>
              </a:ext>
            </a:extLst>
          </p:cNvPr>
          <p:cNvSpPr txBox="1"/>
          <p:nvPr/>
        </p:nvSpPr>
        <p:spPr>
          <a:xfrm>
            <a:off x="2149261" y="3583396"/>
            <a:ext cx="67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poll()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B02AE16-60C0-424D-8F99-E4E5D0AF28A7}"/>
              </a:ext>
            </a:extLst>
          </p:cNvPr>
          <p:cNvGrpSpPr/>
          <p:nvPr/>
        </p:nvGrpSpPr>
        <p:grpSpPr>
          <a:xfrm>
            <a:off x="3429250" y="3583396"/>
            <a:ext cx="3307974" cy="430306"/>
            <a:chOff x="2658367" y="4427222"/>
            <a:chExt cx="3307974" cy="430306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E7BAC9A-9104-F644-B392-416484B8D0D1}"/>
                </a:ext>
              </a:extLst>
            </p:cNvPr>
            <p:cNvSpPr/>
            <p:nvPr/>
          </p:nvSpPr>
          <p:spPr>
            <a:xfrm>
              <a:off x="2658367" y="4427223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10729F7-5A4D-2847-B5DF-8F31545FC3AF}"/>
                </a:ext>
              </a:extLst>
            </p:cNvPr>
            <p:cNvSpPr/>
            <p:nvPr/>
          </p:nvSpPr>
          <p:spPr>
            <a:xfrm>
              <a:off x="3209696" y="4427222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B050"/>
                </a:solidFill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AE8092C-77AF-0F46-B64B-9F26B584095A}"/>
                </a:ext>
              </a:extLst>
            </p:cNvPr>
            <p:cNvSpPr/>
            <p:nvPr/>
          </p:nvSpPr>
          <p:spPr>
            <a:xfrm>
              <a:off x="3761025" y="4427223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3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4746477-7BBB-B045-B06D-8616196AEE48}"/>
                </a:ext>
              </a:extLst>
            </p:cNvPr>
            <p:cNvSpPr/>
            <p:nvPr/>
          </p:nvSpPr>
          <p:spPr>
            <a:xfrm>
              <a:off x="4312354" y="4427222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6065CB0-E3F2-684D-9460-1F7BDA69D725}"/>
                </a:ext>
              </a:extLst>
            </p:cNvPr>
            <p:cNvSpPr/>
            <p:nvPr/>
          </p:nvSpPr>
          <p:spPr>
            <a:xfrm>
              <a:off x="4863683" y="4427223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4B07FD5-66E4-A94B-AFFF-8EFF63FA1408}"/>
                </a:ext>
              </a:extLst>
            </p:cNvPr>
            <p:cNvSpPr/>
            <p:nvPr/>
          </p:nvSpPr>
          <p:spPr>
            <a:xfrm>
              <a:off x="5415012" y="4427222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73C7D9F5-06C4-7846-A486-3CB8742BCCC0}"/>
              </a:ext>
            </a:extLst>
          </p:cNvPr>
          <p:cNvSpPr txBox="1"/>
          <p:nvPr/>
        </p:nvSpPr>
        <p:spPr>
          <a:xfrm>
            <a:off x="2032242" y="4182342"/>
            <a:ext cx="7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add(6)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3068B0D-F1ED-804B-A493-8D7757941751}"/>
              </a:ext>
            </a:extLst>
          </p:cNvPr>
          <p:cNvSpPr/>
          <p:nvPr/>
        </p:nvSpPr>
        <p:spPr>
          <a:xfrm>
            <a:off x="3429250" y="4182343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FF67F5C-9E6E-4645-9AB6-B9CC5CB9467B}"/>
              </a:ext>
            </a:extLst>
          </p:cNvPr>
          <p:cNvSpPr/>
          <p:nvPr/>
        </p:nvSpPr>
        <p:spPr>
          <a:xfrm>
            <a:off x="3980579" y="4182342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8EF0A9A-AFA7-B14D-9E20-4E9E2CF79FFE}"/>
              </a:ext>
            </a:extLst>
          </p:cNvPr>
          <p:cNvSpPr/>
          <p:nvPr/>
        </p:nvSpPr>
        <p:spPr>
          <a:xfrm>
            <a:off x="4531908" y="4182343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5AFED9D-E1B1-4E48-B0EA-C00B04AB947E}"/>
              </a:ext>
            </a:extLst>
          </p:cNvPr>
          <p:cNvSpPr/>
          <p:nvPr/>
        </p:nvSpPr>
        <p:spPr>
          <a:xfrm>
            <a:off x="5083237" y="4182342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78404EC-40D4-4046-B99F-33D9F3500F39}"/>
              </a:ext>
            </a:extLst>
          </p:cNvPr>
          <p:cNvSpPr/>
          <p:nvPr/>
        </p:nvSpPr>
        <p:spPr>
          <a:xfrm>
            <a:off x="5634566" y="4182343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42D920B-5FB0-CD42-BF2A-20019E76ACD3}"/>
              </a:ext>
            </a:extLst>
          </p:cNvPr>
          <p:cNvSpPr/>
          <p:nvPr/>
        </p:nvSpPr>
        <p:spPr>
          <a:xfrm>
            <a:off x="6185895" y="4182342"/>
            <a:ext cx="551329" cy="43030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6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574AE27-5ED7-1B4A-A4D0-EE97F3641211}"/>
              </a:ext>
            </a:extLst>
          </p:cNvPr>
          <p:cNvSpPr txBox="1"/>
          <p:nvPr/>
        </p:nvSpPr>
        <p:spPr>
          <a:xfrm>
            <a:off x="2032242" y="4780742"/>
            <a:ext cx="7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add(7)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9A2253C-1359-064F-A523-03F48237D10D}"/>
              </a:ext>
            </a:extLst>
          </p:cNvPr>
          <p:cNvGrpSpPr/>
          <p:nvPr/>
        </p:nvGrpSpPr>
        <p:grpSpPr>
          <a:xfrm>
            <a:off x="3429250" y="4780742"/>
            <a:ext cx="3307974" cy="430306"/>
            <a:chOff x="2774909" y="4756345"/>
            <a:chExt cx="3307974" cy="43030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C31578D-0439-5C4C-8AC7-ACA2365EE82F}"/>
                </a:ext>
              </a:extLst>
            </p:cNvPr>
            <p:cNvSpPr/>
            <p:nvPr/>
          </p:nvSpPr>
          <p:spPr>
            <a:xfrm>
              <a:off x="2774909" y="4756346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7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C689C705-010F-F24B-87D2-CCC85CA92B3B}"/>
                </a:ext>
              </a:extLst>
            </p:cNvPr>
            <p:cNvSpPr/>
            <p:nvPr/>
          </p:nvSpPr>
          <p:spPr>
            <a:xfrm>
              <a:off x="3326238" y="4756345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B050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7C94DC07-D20F-6F44-9148-05ACFBE44C50}"/>
                </a:ext>
              </a:extLst>
            </p:cNvPr>
            <p:cNvSpPr/>
            <p:nvPr/>
          </p:nvSpPr>
          <p:spPr>
            <a:xfrm>
              <a:off x="3877567" y="4756346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3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A213AFAE-3614-8442-8EAE-A13EEA2D10A5}"/>
                </a:ext>
              </a:extLst>
            </p:cNvPr>
            <p:cNvSpPr/>
            <p:nvPr/>
          </p:nvSpPr>
          <p:spPr>
            <a:xfrm>
              <a:off x="4428896" y="4756345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B0A1557E-2E39-FA4C-8B56-63F68F2BE148}"/>
                </a:ext>
              </a:extLst>
            </p:cNvPr>
            <p:cNvSpPr/>
            <p:nvPr/>
          </p:nvSpPr>
          <p:spPr>
            <a:xfrm>
              <a:off x="4980225" y="4756346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362179F-E55F-794D-A548-B498FAA8D7A2}"/>
                </a:ext>
              </a:extLst>
            </p:cNvPr>
            <p:cNvSpPr/>
            <p:nvPr/>
          </p:nvSpPr>
          <p:spPr>
            <a:xfrm>
              <a:off x="5531554" y="4756345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6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9FD0BB41-155D-F340-B99E-2CD5348F9304}"/>
              </a:ext>
            </a:extLst>
          </p:cNvPr>
          <p:cNvSpPr txBox="1"/>
          <p:nvPr/>
        </p:nvSpPr>
        <p:spPr>
          <a:xfrm>
            <a:off x="2032242" y="5440661"/>
            <a:ext cx="7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add(8)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FCA385F-6035-834B-B06D-B42DCC7241C0}"/>
              </a:ext>
            </a:extLst>
          </p:cNvPr>
          <p:cNvGrpSpPr/>
          <p:nvPr/>
        </p:nvGrpSpPr>
        <p:grpSpPr>
          <a:xfrm>
            <a:off x="3429250" y="5440661"/>
            <a:ext cx="3307974" cy="430306"/>
            <a:chOff x="2774909" y="5416264"/>
            <a:chExt cx="3307974" cy="430306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AEA83C6A-7CFC-7B47-8B54-4CCE14EECD0D}"/>
                </a:ext>
              </a:extLst>
            </p:cNvPr>
            <p:cNvSpPr/>
            <p:nvPr/>
          </p:nvSpPr>
          <p:spPr>
            <a:xfrm>
              <a:off x="2774909" y="5416265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5328844-35EE-CE44-A736-C4121822A85A}"/>
                </a:ext>
              </a:extLst>
            </p:cNvPr>
            <p:cNvSpPr/>
            <p:nvPr/>
          </p:nvSpPr>
          <p:spPr>
            <a:xfrm>
              <a:off x="3326238" y="5416264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8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AE6EED4-EB22-6445-A86A-F9D8679E0DE0}"/>
                </a:ext>
              </a:extLst>
            </p:cNvPr>
            <p:cNvSpPr/>
            <p:nvPr/>
          </p:nvSpPr>
          <p:spPr>
            <a:xfrm>
              <a:off x="3877567" y="5416265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3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DEC72071-9AB5-2044-BC4E-6E03FB357BC8}"/>
                </a:ext>
              </a:extLst>
            </p:cNvPr>
            <p:cNvSpPr/>
            <p:nvPr/>
          </p:nvSpPr>
          <p:spPr>
            <a:xfrm>
              <a:off x="4428896" y="5416264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DEF2EE39-DF19-0140-9B43-A3F3B6CED4A1}"/>
                </a:ext>
              </a:extLst>
            </p:cNvPr>
            <p:cNvSpPr/>
            <p:nvPr/>
          </p:nvSpPr>
          <p:spPr>
            <a:xfrm>
              <a:off x="4980225" y="5416265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2150FA26-3D8B-394E-933B-2CE634150754}"/>
                </a:ext>
              </a:extLst>
            </p:cNvPr>
            <p:cNvSpPr/>
            <p:nvPr/>
          </p:nvSpPr>
          <p:spPr>
            <a:xfrm>
              <a:off x="5531554" y="5416264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6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7360F6B7-A63C-B146-9E44-F4575A2DB766}"/>
              </a:ext>
            </a:extLst>
          </p:cNvPr>
          <p:cNvSpPr txBox="1"/>
          <p:nvPr/>
        </p:nvSpPr>
        <p:spPr>
          <a:xfrm>
            <a:off x="6911706" y="5501634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Full!</a:t>
            </a:r>
          </a:p>
        </p:txBody>
      </p:sp>
    </p:spTree>
    <p:extLst>
      <p:ext uri="{BB962C8B-B14F-4D97-AF65-F5344CB8AC3E}">
        <p14:creationId xmlns:p14="http://schemas.microsoft.com/office/powerpoint/2010/main" val="398905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F0BAF3C-6F30-B241-93D8-3F854E0966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1756" y="1171700"/>
            <a:ext cx="8377119" cy="4015497"/>
          </a:xfrm>
        </p:spPr>
        <p:txBody>
          <a:bodyPr/>
          <a:lstStyle/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Array Implement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3427BB-F896-0246-AF09-DABB64B03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ADT Queue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3C7D9F5-06C4-7846-A486-3CB8742BCCC0}"/>
              </a:ext>
            </a:extLst>
          </p:cNvPr>
          <p:cNvSpPr txBox="1"/>
          <p:nvPr/>
        </p:nvSpPr>
        <p:spPr>
          <a:xfrm>
            <a:off x="1476512" y="2431039"/>
            <a:ext cx="7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add(6)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DDA62F2-F8E7-AC41-B982-B9E69472DAC8}"/>
              </a:ext>
            </a:extLst>
          </p:cNvPr>
          <p:cNvGrpSpPr/>
          <p:nvPr/>
        </p:nvGrpSpPr>
        <p:grpSpPr>
          <a:xfrm>
            <a:off x="2873520" y="2431039"/>
            <a:ext cx="3307974" cy="430306"/>
            <a:chOff x="2873520" y="2431039"/>
            <a:chExt cx="3307974" cy="430306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3068B0D-F1ED-804B-A493-8D7757941751}"/>
                </a:ext>
              </a:extLst>
            </p:cNvPr>
            <p:cNvSpPr/>
            <p:nvPr/>
          </p:nvSpPr>
          <p:spPr>
            <a:xfrm>
              <a:off x="2873520" y="2431040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FF67F5C-9E6E-4645-9AB6-B9CC5CB9467B}"/>
                </a:ext>
              </a:extLst>
            </p:cNvPr>
            <p:cNvSpPr/>
            <p:nvPr/>
          </p:nvSpPr>
          <p:spPr>
            <a:xfrm>
              <a:off x="3424849" y="2431039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B050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F8EF0A9A-AFA7-B14D-9E20-4E9E2CF79FFE}"/>
                </a:ext>
              </a:extLst>
            </p:cNvPr>
            <p:cNvSpPr/>
            <p:nvPr/>
          </p:nvSpPr>
          <p:spPr>
            <a:xfrm>
              <a:off x="3976178" y="2431040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3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25AFED9D-E1B1-4E48-B0EA-C00B04AB947E}"/>
                </a:ext>
              </a:extLst>
            </p:cNvPr>
            <p:cNvSpPr/>
            <p:nvPr/>
          </p:nvSpPr>
          <p:spPr>
            <a:xfrm>
              <a:off x="4527507" y="2431039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78404EC-40D4-4046-B99F-33D9F3500F39}"/>
                </a:ext>
              </a:extLst>
            </p:cNvPr>
            <p:cNvSpPr/>
            <p:nvPr/>
          </p:nvSpPr>
          <p:spPr>
            <a:xfrm>
              <a:off x="5078836" y="2431040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42D920B-5FB0-CD42-BF2A-20019E76ACD3}"/>
                </a:ext>
              </a:extLst>
            </p:cNvPr>
            <p:cNvSpPr/>
            <p:nvPr/>
          </p:nvSpPr>
          <p:spPr>
            <a:xfrm>
              <a:off x="5630165" y="2431039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6</a:t>
              </a: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A574AE27-5ED7-1B4A-A4D0-EE97F3641211}"/>
              </a:ext>
            </a:extLst>
          </p:cNvPr>
          <p:cNvSpPr txBox="1"/>
          <p:nvPr/>
        </p:nvSpPr>
        <p:spPr>
          <a:xfrm>
            <a:off x="1476512" y="3029439"/>
            <a:ext cx="7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add(7)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D5EA723-D83B-FA49-8AC3-01FB9F04277F}"/>
              </a:ext>
            </a:extLst>
          </p:cNvPr>
          <p:cNvGrpSpPr/>
          <p:nvPr/>
        </p:nvGrpSpPr>
        <p:grpSpPr>
          <a:xfrm>
            <a:off x="2873520" y="3029439"/>
            <a:ext cx="3307974" cy="430306"/>
            <a:chOff x="2873520" y="3029439"/>
            <a:chExt cx="3307974" cy="43030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C31578D-0439-5C4C-8AC7-ACA2365EE82F}"/>
                </a:ext>
              </a:extLst>
            </p:cNvPr>
            <p:cNvSpPr/>
            <p:nvPr/>
          </p:nvSpPr>
          <p:spPr>
            <a:xfrm>
              <a:off x="2873520" y="3029440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7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C689C705-010F-F24B-87D2-CCC85CA92B3B}"/>
                </a:ext>
              </a:extLst>
            </p:cNvPr>
            <p:cNvSpPr/>
            <p:nvPr/>
          </p:nvSpPr>
          <p:spPr>
            <a:xfrm>
              <a:off x="3424849" y="3029439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B050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7C94DC07-D20F-6F44-9148-05ACFBE44C50}"/>
                </a:ext>
              </a:extLst>
            </p:cNvPr>
            <p:cNvSpPr/>
            <p:nvPr/>
          </p:nvSpPr>
          <p:spPr>
            <a:xfrm>
              <a:off x="3976178" y="3029440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3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A213AFAE-3614-8442-8EAE-A13EEA2D10A5}"/>
                </a:ext>
              </a:extLst>
            </p:cNvPr>
            <p:cNvSpPr/>
            <p:nvPr/>
          </p:nvSpPr>
          <p:spPr>
            <a:xfrm>
              <a:off x="4527507" y="3029439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B0A1557E-2E39-FA4C-8B56-63F68F2BE148}"/>
                </a:ext>
              </a:extLst>
            </p:cNvPr>
            <p:cNvSpPr/>
            <p:nvPr/>
          </p:nvSpPr>
          <p:spPr>
            <a:xfrm>
              <a:off x="5078836" y="3029440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362179F-E55F-794D-A548-B498FAA8D7A2}"/>
                </a:ext>
              </a:extLst>
            </p:cNvPr>
            <p:cNvSpPr/>
            <p:nvPr/>
          </p:nvSpPr>
          <p:spPr>
            <a:xfrm>
              <a:off x="5630165" y="3029439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6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9FD0BB41-155D-F340-B99E-2CD5348F9304}"/>
              </a:ext>
            </a:extLst>
          </p:cNvPr>
          <p:cNvSpPr txBox="1"/>
          <p:nvPr/>
        </p:nvSpPr>
        <p:spPr>
          <a:xfrm>
            <a:off x="1476512" y="3689358"/>
            <a:ext cx="7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add(8)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3D3C26C-DC39-A346-808F-11626736EB4D}"/>
              </a:ext>
            </a:extLst>
          </p:cNvPr>
          <p:cNvGrpSpPr/>
          <p:nvPr/>
        </p:nvGrpSpPr>
        <p:grpSpPr>
          <a:xfrm>
            <a:off x="2873520" y="3689358"/>
            <a:ext cx="3307974" cy="430306"/>
            <a:chOff x="2873520" y="3689358"/>
            <a:chExt cx="3307974" cy="430306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AEA83C6A-7CFC-7B47-8B54-4CCE14EECD0D}"/>
                </a:ext>
              </a:extLst>
            </p:cNvPr>
            <p:cNvSpPr/>
            <p:nvPr/>
          </p:nvSpPr>
          <p:spPr>
            <a:xfrm>
              <a:off x="2873520" y="3689359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5328844-35EE-CE44-A736-C4121822A85A}"/>
                </a:ext>
              </a:extLst>
            </p:cNvPr>
            <p:cNvSpPr/>
            <p:nvPr/>
          </p:nvSpPr>
          <p:spPr>
            <a:xfrm>
              <a:off x="3424849" y="3689358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8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AE6EED4-EB22-6445-A86A-F9D8679E0DE0}"/>
                </a:ext>
              </a:extLst>
            </p:cNvPr>
            <p:cNvSpPr/>
            <p:nvPr/>
          </p:nvSpPr>
          <p:spPr>
            <a:xfrm>
              <a:off x="3976178" y="3689359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3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DEC72071-9AB5-2044-BC4E-6E03FB357BC8}"/>
                </a:ext>
              </a:extLst>
            </p:cNvPr>
            <p:cNvSpPr/>
            <p:nvPr/>
          </p:nvSpPr>
          <p:spPr>
            <a:xfrm>
              <a:off x="4527507" y="3689358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DEF2EE39-DF19-0140-9B43-A3F3B6CED4A1}"/>
                </a:ext>
              </a:extLst>
            </p:cNvPr>
            <p:cNvSpPr/>
            <p:nvPr/>
          </p:nvSpPr>
          <p:spPr>
            <a:xfrm>
              <a:off x="5078836" y="3689359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2150FA26-3D8B-394E-933B-2CE634150754}"/>
                </a:ext>
              </a:extLst>
            </p:cNvPr>
            <p:cNvSpPr/>
            <p:nvPr/>
          </p:nvSpPr>
          <p:spPr>
            <a:xfrm>
              <a:off x="5630165" y="3689358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6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7360F6B7-A63C-B146-9E44-F4575A2DB766}"/>
              </a:ext>
            </a:extLst>
          </p:cNvPr>
          <p:cNvSpPr txBox="1"/>
          <p:nvPr/>
        </p:nvSpPr>
        <p:spPr>
          <a:xfrm>
            <a:off x="6355976" y="3750331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Full!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5432782-BBC3-B24C-84E4-6FFE8393EB12}"/>
              </a:ext>
            </a:extLst>
          </p:cNvPr>
          <p:cNvSpPr txBox="1"/>
          <p:nvPr/>
        </p:nvSpPr>
        <p:spPr>
          <a:xfrm>
            <a:off x="1476512" y="4349276"/>
            <a:ext cx="67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poll()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8CC8C36-A9C4-034B-8307-CE4FE11AD2A5}"/>
              </a:ext>
            </a:extLst>
          </p:cNvPr>
          <p:cNvGrpSpPr/>
          <p:nvPr/>
        </p:nvGrpSpPr>
        <p:grpSpPr>
          <a:xfrm>
            <a:off x="2873520" y="4349276"/>
            <a:ext cx="3307974" cy="430306"/>
            <a:chOff x="2873520" y="4349276"/>
            <a:chExt cx="3307974" cy="430306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989D2BEB-BFC3-8644-B8A1-F0EB1B1AC04D}"/>
                </a:ext>
              </a:extLst>
            </p:cNvPr>
            <p:cNvSpPr/>
            <p:nvPr/>
          </p:nvSpPr>
          <p:spPr>
            <a:xfrm>
              <a:off x="2873520" y="4349277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50F592D4-F231-D044-8097-04C5B4F2EC6B}"/>
                </a:ext>
              </a:extLst>
            </p:cNvPr>
            <p:cNvSpPr/>
            <p:nvPr/>
          </p:nvSpPr>
          <p:spPr>
            <a:xfrm>
              <a:off x="3424849" y="4349276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8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4F9BA1-0E77-4D4C-AB4B-7B387A6FE315}"/>
                </a:ext>
              </a:extLst>
            </p:cNvPr>
            <p:cNvSpPr/>
            <p:nvPr/>
          </p:nvSpPr>
          <p:spPr>
            <a:xfrm>
              <a:off x="3976178" y="4349277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B050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98BA4EC2-C65F-184D-8068-E33C66927B30}"/>
                </a:ext>
              </a:extLst>
            </p:cNvPr>
            <p:cNvSpPr/>
            <p:nvPr/>
          </p:nvSpPr>
          <p:spPr>
            <a:xfrm>
              <a:off x="4527507" y="4349276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4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978CB1BC-A357-F449-A35D-3E0CD8C4841B}"/>
                </a:ext>
              </a:extLst>
            </p:cNvPr>
            <p:cNvSpPr/>
            <p:nvPr/>
          </p:nvSpPr>
          <p:spPr>
            <a:xfrm>
              <a:off x="5078836" y="4349277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CC2A6D4E-58CB-4641-B200-2B53C8701FC1}"/>
                </a:ext>
              </a:extLst>
            </p:cNvPr>
            <p:cNvSpPr/>
            <p:nvPr/>
          </p:nvSpPr>
          <p:spPr>
            <a:xfrm>
              <a:off x="5630165" y="4349276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6</a:t>
              </a: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F53A2F83-54D1-974B-B319-7BC438106916}"/>
              </a:ext>
            </a:extLst>
          </p:cNvPr>
          <p:cNvSpPr txBox="1"/>
          <p:nvPr/>
        </p:nvSpPr>
        <p:spPr>
          <a:xfrm>
            <a:off x="1160853" y="5097704"/>
            <a:ext cx="997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poll() x 4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9ADBBD6-366D-DB45-89E8-3463C1871CD8}"/>
              </a:ext>
            </a:extLst>
          </p:cNvPr>
          <p:cNvGrpSpPr/>
          <p:nvPr/>
        </p:nvGrpSpPr>
        <p:grpSpPr>
          <a:xfrm>
            <a:off x="2918013" y="5086578"/>
            <a:ext cx="3307974" cy="430306"/>
            <a:chOff x="2918013" y="5086578"/>
            <a:chExt cx="3307974" cy="430306"/>
          </a:xfrm>
        </p:grpSpPr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4A73823-E7B9-8B4F-B5C8-BE8FD7C2098D}"/>
                </a:ext>
              </a:extLst>
            </p:cNvPr>
            <p:cNvSpPr/>
            <p:nvPr/>
          </p:nvSpPr>
          <p:spPr>
            <a:xfrm>
              <a:off x="2918013" y="5086579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BFAC7F24-9986-B54E-8219-86675DF22A5D}"/>
                </a:ext>
              </a:extLst>
            </p:cNvPr>
            <p:cNvSpPr/>
            <p:nvPr/>
          </p:nvSpPr>
          <p:spPr>
            <a:xfrm>
              <a:off x="3469342" y="5086578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8</a:t>
              </a:r>
              <a:r>
                <a:rPr lang="en-US" dirty="0">
                  <a:solidFill>
                    <a:schemeClr val="tx1"/>
                  </a:solidFill>
                </a:rPr>
                <a:t>/</a:t>
              </a:r>
              <a:r>
                <a:rPr lang="en-US" dirty="0">
                  <a:solidFill>
                    <a:srgbClr val="FF0000"/>
                  </a:solidFill>
                </a:rPr>
                <a:t>8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FD6E7D3C-D3E5-9446-8397-21A85FF51EE5}"/>
                </a:ext>
              </a:extLst>
            </p:cNvPr>
            <p:cNvSpPr/>
            <p:nvPr/>
          </p:nvSpPr>
          <p:spPr>
            <a:xfrm>
              <a:off x="4020671" y="5086579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B050"/>
                </a:solidFill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F5CE859-D319-2E4E-BA6A-868626B465A6}"/>
                </a:ext>
              </a:extLst>
            </p:cNvPr>
            <p:cNvSpPr/>
            <p:nvPr/>
          </p:nvSpPr>
          <p:spPr>
            <a:xfrm>
              <a:off x="4572000" y="5086578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rgbClr val="00B050"/>
                </a:solidFill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2715E91A-CF76-3042-B4DD-D9B37509FF32}"/>
                </a:ext>
              </a:extLst>
            </p:cNvPr>
            <p:cNvSpPr/>
            <p:nvPr/>
          </p:nvSpPr>
          <p:spPr>
            <a:xfrm>
              <a:off x="5123329" y="5086579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94B5D4AC-3122-2842-B0F9-EF65D327250C}"/>
                </a:ext>
              </a:extLst>
            </p:cNvPr>
            <p:cNvSpPr/>
            <p:nvPr/>
          </p:nvSpPr>
          <p:spPr>
            <a:xfrm>
              <a:off x="5674658" y="5086578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0E095B5F-AE40-9349-8146-408515556D13}"/>
              </a:ext>
            </a:extLst>
          </p:cNvPr>
          <p:cNvSpPr txBox="1"/>
          <p:nvPr/>
        </p:nvSpPr>
        <p:spPr>
          <a:xfrm>
            <a:off x="1340147" y="5742282"/>
            <a:ext cx="67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poll()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BB95F46-F479-BE44-97C1-42E0044F9A90}"/>
              </a:ext>
            </a:extLst>
          </p:cNvPr>
          <p:cNvGrpSpPr/>
          <p:nvPr/>
        </p:nvGrpSpPr>
        <p:grpSpPr>
          <a:xfrm>
            <a:off x="2918013" y="5742282"/>
            <a:ext cx="3307974" cy="430306"/>
            <a:chOff x="2918013" y="5086578"/>
            <a:chExt cx="3307974" cy="430306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EBCD38F1-F3E9-A145-A26F-39ADB5B0954C}"/>
                </a:ext>
              </a:extLst>
            </p:cNvPr>
            <p:cNvSpPr/>
            <p:nvPr/>
          </p:nvSpPr>
          <p:spPr>
            <a:xfrm>
              <a:off x="2918013" y="5086579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0E23F373-95FC-AF42-8098-B1FA48E65F55}"/>
                </a:ext>
              </a:extLst>
            </p:cNvPr>
            <p:cNvSpPr/>
            <p:nvPr/>
          </p:nvSpPr>
          <p:spPr>
            <a:xfrm>
              <a:off x="3469342" y="5086578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61EC2D29-63B9-5A4F-B06C-B66D51153DAB}"/>
                </a:ext>
              </a:extLst>
            </p:cNvPr>
            <p:cNvSpPr/>
            <p:nvPr/>
          </p:nvSpPr>
          <p:spPr>
            <a:xfrm>
              <a:off x="4020671" y="5086579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B050"/>
                </a:solidFill>
              </a:endParaRP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0AC860F8-B3AD-854F-BE7C-E4775B2071BF}"/>
                </a:ext>
              </a:extLst>
            </p:cNvPr>
            <p:cNvSpPr/>
            <p:nvPr/>
          </p:nvSpPr>
          <p:spPr>
            <a:xfrm>
              <a:off x="4572000" y="5086578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rgbClr val="00B050"/>
                </a:solidFill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A9158A3E-3246-6C4E-80EE-85F42FE50F4E}"/>
                </a:ext>
              </a:extLst>
            </p:cNvPr>
            <p:cNvSpPr/>
            <p:nvPr/>
          </p:nvSpPr>
          <p:spPr>
            <a:xfrm>
              <a:off x="5123329" y="5086579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18638F2E-E9C4-4C42-A797-AE71B01F2382}"/>
                </a:ext>
              </a:extLst>
            </p:cNvPr>
            <p:cNvSpPr/>
            <p:nvPr/>
          </p:nvSpPr>
          <p:spPr>
            <a:xfrm>
              <a:off x="5674658" y="5086578"/>
              <a:ext cx="551329" cy="43030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0AC888E2-19B7-A14D-A63B-F2C6CF9520D2}"/>
              </a:ext>
            </a:extLst>
          </p:cNvPr>
          <p:cNvSpPr txBox="1"/>
          <p:nvPr/>
        </p:nvSpPr>
        <p:spPr>
          <a:xfrm>
            <a:off x="6355976" y="5803255"/>
            <a:ext cx="786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empty</a:t>
            </a:r>
          </a:p>
        </p:txBody>
      </p:sp>
    </p:spTree>
    <p:extLst>
      <p:ext uri="{BB962C8B-B14F-4D97-AF65-F5344CB8AC3E}">
        <p14:creationId xmlns:p14="http://schemas.microsoft.com/office/powerpoint/2010/main" val="4099659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64" grpId="0"/>
      <p:bldP spid="78" grpId="0"/>
      <p:bldP spid="8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A6F8F1F-7131-A093-7031-F62EF3E324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8910" y="2442481"/>
            <a:ext cx="4702738" cy="24457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5C7A644-DE6A-7985-E9A2-BB78E9941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2 Review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C7957865-7270-6ACC-49CF-AFA234356B4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2256B8A3-C306-A5BA-D39A-A1C99916C5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41290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AB5366B-E4D1-0248-885E-3CD608145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Circular Queue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A6E027F-1D83-104D-8F95-7CFF9B37CCB2}"/>
                  </a:ext>
                </a:extLst>
              </p:cNvPr>
              <p:cNvSpPr txBox="1"/>
              <p:nvPr/>
            </p:nvSpPr>
            <p:spPr>
              <a:xfrm>
                <a:off x="772431" y="3066648"/>
                <a:ext cx="483786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400" smtClean="0">
                          <a:solidFill>
                            <a:schemeClr val="tx1"/>
                          </a:solidFill>
                        </a:rPr>
                        <m:t>front</m:t>
                      </m:r>
                      <m:r>
                        <m:rPr>
                          <m:nor/>
                        </m:rPr>
                        <a:rPr lang="en-US" sz="2400" b="0" i="0" smtClean="0">
                          <a:solidFill>
                            <a:schemeClr val="tx1"/>
                          </a:solidFill>
                        </a:rPr>
                        <m:t>Idx</m:t>
                      </m:r>
                      <m:r>
                        <m:rPr>
                          <m:nor/>
                        </m:rPr>
                        <a:rPr lang="en-US" sz="2400" smtClean="0">
                          <a:solidFill>
                            <a:schemeClr val="tx1"/>
                          </a:solidFill>
                        </a:rPr>
                        <m:t> = (</m:t>
                      </m:r>
                      <m:r>
                        <m:rPr>
                          <m:nor/>
                        </m:rPr>
                        <a:rPr lang="en-US" sz="2400" smtClean="0">
                          <a:solidFill>
                            <a:schemeClr val="tx1"/>
                          </a:solidFill>
                        </a:rPr>
                        <m:t>frontIdx</m:t>
                      </m:r>
                      <m:r>
                        <m:rPr>
                          <m:nor/>
                        </m:rPr>
                        <a:rPr lang="en-US" sz="2400" smtClean="0">
                          <a:solidFill>
                            <a:schemeClr val="tx1"/>
                          </a:solidFill>
                        </a:rPr>
                        <m:t> + 1) % </m:t>
                      </m:r>
                      <m:r>
                        <m:rPr>
                          <m:nor/>
                        </m:rPr>
                        <a:rPr lang="en-US" sz="2400" smtClean="0">
                          <a:solidFill>
                            <a:schemeClr val="tx1"/>
                          </a:solidFill>
                        </a:rPr>
                        <m:t>data</m:t>
                      </m:r>
                      <m:r>
                        <m:rPr>
                          <m:nor/>
                        </m:rPr>
                        <a:rPr lang="en-US" sz="2400" smtClean="0">
                          <a:solidFill>
                            <a:schemeClr val="tx1"/>
                          </a:solidFill>
                        </a:rPr>
                        <m:t>.</m:t>
                      </m:r>
                      <m:r>
                        <m:rPr>
                          <m:nor/>
                        </m:rPr>
                        <a:rPr lang="en-US" sz="2400" smtClean="0">
                          <a:solidFill>
                            <a:schemeClr val="tx1"/>
                          </a:solidFill>
                        </a:rPr>
                        <m:t>length</m:t>
                      </m:r>
                      <m:r>
                        <m:rPr>
                          <m:nor/>
                        </m:rPr>
                        <a:rPr lang="en-US" sz="2400" smtClean="0">
                          <a:solidFill>
                            <a:schemeClr val="tx1"/>
                          </a:solidFill>
                        </a:rPr>
                        <m:t>;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A6E027F-1D83-104D-8F95-7CFF9B37CC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431" y="3066648"/>
                <a:ext cx="4837863" cy="369332"/>
              </a:xfrm>
              <a:prstGeom prst="rect">
                <a:avLst/>
              </a:prstGeom>
              <a:blipFill>
                <a:blip r:embed="rId2"/>
                <a:stretch>
                  <a:fillRect l="-785" t="-20000" r="-1571" b="-4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97C61B4-19A4-7644-A5AA-DC422DB248FB}"/>
                  </a:ext>
                </a:extLst>
              </p:cNvPr>
              <p:cNvSpPr txBox="1"/>
              <p:nvPr/>
            </p:nvSpPr>
            <p:spPr>
              <a:xfrm>
                <a:off x="671756" y="4668837"/>
                <a:ext cx="4616648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endIdx</m:t>
                      </m:r>
                      <m:r>
                        <m:rPr>
                          <m:nor/>
                        </m:rPr>
                        <a:rPr lang="en-US" sz="2400" smtClean="0">
                          <a:solidFill>
                            <a:schemeClr val="tx1"/>
                          </a:solidFill>
                        </a:rPr>
                        <m:t> = (</m:t>
                      </m:r>
                      <m:r>
                        <m:rPr>
                          <m:nor/>
                        </m:rPr>
                        <a:rPr lang="en-US" sz="2400" b="0" i="0" smtClean="0">
                          <a:solidFill>
                            <a:schemeClr val="tx1"/>
                          </a:solidFill>
                        </a:rPr>
                        <m:t>endIdx</m:t>
                      </m:r>
                      <m:r>
                        <m:rPr>
                          <m:nor/>
                        </m:rPr>
                        <a:rPr lang="en-US" sz="2400" smtClean="0">
                          <a:solidFill>
                            <a:schemeClr val="tx1"/>
                          </a:solidFill>
                        </a:rPr>
                        <m:t> + 1) % </m:t>
                      </m:r>
                      <m:r>
                        <m:rPr>
                          <m:nor/>
                        </m:rPr>
                        <a:rPr lang="en-US" sz="2400" smtClean="0">
                          <a:solidFill>
                            <a:schemeClr val="tx1"/>
                          </a:solidFill>
                        </a:rPr>
                        <m:t>data</m:t>
                      </m:r>
                      <m:r>
                        <m:rPr>
                          <m:nor/>
                        </m:rPr>
                        <a:rPr lang="en-US" sz="2400" smtClean="0">
                          <a:solidFill>
                            <a:schemeClr val="tx1"/>
                          </a:solidFill>
                        </a:rPr>
                        <m:t>.</m:t>
                      </m:r>
                      <m:r>
                        <m:rPr>
                          <m:nor/>
                        </m:rPr>
                        <a:rPr lang="en-US" sz="2400" smtClean="0">
                          <a:solidFill>
                            <a:schemeClr val="tx1"/>
                          </a:solidFill>
                        </a:rPr>
                        <m:t>length</m:t>
                      </m:r>
                      <m:r>
                        <m:rPr>
                          <m:nor/>
                        </m:rPr>
                        <a:rPr lang="en-US" sz="2400" smtClean="0">
                          <a:solidFill>
                            <a:schemeClr val="tx1"/>
                          </a:solidFill>
                        </a:rPr>
                        <m:t>;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97C61B4-19A4-7644-A5AA-DC422DB248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756" y="4668837"/>
                <a:ext cx="4616648" cy="369332"/>
              </a:xfrm>
              <a:prstGeom prst="rect">
                <a:avLst/>
              </a:prstGeom>
              <a:blipFill>
                <a:blip r:embed="rId3"/>
                <a:stretch>
                  <a:fillRect l="-1096" t="-20000" r="-1644" b="-4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E758A22A-DAB5-894C-BA36-F62707FC6D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423" y="2307208"/>
            <a:ext cx="2475814" cy="22435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29D91A-4C22-7A41-AFF9-A4AC53CC1A6C}"/>
              </a:ext>
            </a:extLst>
          </p:cNvPr>
          <p:cNvSpPr txBox="1"/>
          <p:nvPr/>
        </p:nvSpPr>
        <p:spPr>
          <a:xfrm>
            <a:off x="303981" y="2088213"/>
            <a:ext cx="19014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When poll()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DC971B-EEC5-C549-AB29-A7CD2B24B519}"/>
              </a:ext>
            </a:extLst>
          </p:cNvPr>
          <p:cNvSpPr txBox="1"/>
          <p:nvPr/>
        </p:nvSpPr>
        <p:spPr>
          <a:xfrm>
            <a:off x="303981" y="3691464"/>
            <a:ext cx="2686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When add(value)</a:t>
            </a:r>
          </a:p>
        </p:txBody>
      </p:sp>
    </p:spTree>
    <p:extLst>
      <p:ext uri="{BB962C8B-B14F-4D97-AF65-F5344CB8AC3E}">
        <p14:creationId xmlns:p14="http://schemas.microsoft.com/office/powerpoint/2010/main" val="419438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165BDB3-E183-4743-AD89-73C0D6323868}"/>
              </a:ext>
            </a:extLst>
          </p:cNvPr>
          <p:cNvSpPr/>
          <p:nvPr/>
        </p:nvSpPr>
        <p:spPr>
          <a:xfrm>
            <a:off x="1418805" y="3168656"/>
            <a:ext cx="4863698" cy="771787"/>
          </a:xfrm>
          <a:prstGeom prst="rect">
            <a:avLst/>
          </a:prstGeom>
          <a:noFill/>
          <a:ln w="31750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270FE7-65B5-D942-AB7B-B7D8251313BD}"/>
              </a:ext>
            </a:extLst>
          </p:cNvPr>
          <p:cNvSpPr/>
          <p:nvPr/>
        </p:nvSpPr>
        <p:spPr>
          <a:xfrm>
            <a:off x="714128" y="815191"/>
            <a:ext cx="242245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Stack</a:t>
            </a:r>
            <a:r>
              <a:rPr lang="zh-CN" altLang="en-US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 </a:t>
            </a:r>
            <a:r>
              <a:rPr lang="en-US" altLang="zh-CN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ADT</a:t>
            </a:r>
            <a:endParaRPr lang="en-US" sz="3200" b="1" dirty="0"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8" name="Bent Arrow 7">
            <a:extLst>
              <a:ext uri="{FF2B5EF4-FFF2-40B4-BE49-F238E27FC236}">
                <a16:creationId xmlns:a16="http://schemas.microsoft.com/office/drawing/2014/main" id="{A76E1FAC-6320-4548-9B35-64398E86962A}"/>
              </a:ext>
            </a:extLst>
          </p:cNvPr>
          <p:cNvSpPr/>
          <p:nvPr/>
        </p:nvSpPr>
        <p:spPr>
          <a:xfrm rot="10800000">
            <a:off x="6385872" y="2816326"/>
            <a:ext cx="654994" cy="704659"/>
          </a:xfrm>
          <a:prstGeom prst="bentArrow">
            <a:avLst>
              <a:gd name="adj1" fmla="val 26448"/>
              <a:gd name="adj2" fmla="val 24297"/>
              <a:gd name="adj3" fmla="val 20486"/>
              <a:gd name="adj4" fmla="val 45556"/>
            </a:avLst>
          </a:prstGeom>
          <a:noFill/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8A74C9-19B2-AC48-9344-77A67EE03EC1}"/>
              </a:ext>
            </a:extLst>
          </p:cNvPr>
          <p:cNvSpPr txBox="1"/>
          <p:nvPr/>
        </p:nvSpPr>
        <p:spPr>
          <a:xfrm>
            <a:off x="7362434" y="2880037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00B050"/>
                </a:solidFill>
              </a:rPr>
              <a:t>push(…)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AFA69D-FF92-AC4F-A7A3-BC0259BCFBD5}"/>
              </a:ext>
            </a:extLst>
          </p:cNvPr>
          <p:cNvSpPr txBox="1"/>
          <p:nvPr/>
        </p:nvSpPr>
        <p:spPr>
          <a:xfrm>
            <a:off x="7362434" y="4159836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pop()</a:t>
            </a:r>
            <a:endParaRPr lang="en-US" b="1" dirty="0">
              <a:solidFill>
                <a:srgbClr val="FF0000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C7C61BD-A72B-CB45-A40F-ADE7ABFAB6A5}"/>
              </a:ext>
            </a:extLst>
          </p:cNvPr>
          <p:cNvGrpSpPr/>
          <p:nvPr/>
        </p:nvGrpSpPr>
        <p:grpSpPr>
          <a:xfrm>
            <a:off x="1849671" y="3323716"/>
            <a:ext cx="3281366" cy="461665"/>
            <a:chOff x="4572000" y="1854738"/>
            <a:chExt cx="4141687" cy="58270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8F5AD74-7FBC-0940-AAAC-E5F36528E803}"/>
                </a:ext>
              </a:extLst>
            </p:cNvPr>
            <p:cNvSpPr/>
            <p:nvPr/>
          </p:nvSpPr>
          <p:spPr>
            <a:xfrm>
              <a:off x="457200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12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1DF25BB-BBF5-204C-984A-EF7D7707486C}"/>
                </a:ext>
              </a:extLst>
            </p:cNvPr>
            <p:cNvSpPr/>
            <p:nvPr/>
          </p:nvSpPr>
          <p:spPr>
            <a:xfrm>
              <a:off x="516367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12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94FD802-C98E-7D40-B42E-F0B65A3DD659}"/>
                </a:ext>
              </a:extLst>
            </p:cNvPr>
            <p:cNvSpPr/>
            <p:nvPr/>
          </p:nvSpPr>
          <p:spPr>
            <a:xfrm>
              <a:off x="575534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F3BF4FE-086F-164C-B561-C97F688216F0}"/>
                </a:ext>
              </a:extLst>
            </p:cNvPr>
            <p:cNvSpPr/>
            <p:nvPr/>
          </p:nvSpPr>
          <p:spPr>
            <a:xfrm>
              <a:off x="634701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FB63D13-B175-2842-AA91-60CF02D224DA}"/>
                </a:ext>
              </a:extLst>
            </p:cNvPr>
            <p:cNvSpPr/>
            <p:nvPr/>
          </p:nvSpPr>
          <p:spPr>
            <a:xfrm>
              <a:off x="693868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18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102A169-266B-D845-85DA-9DBFA180BD54}"/>
                </a:ext>
              </a:extLst>
            </p:cNvPr>
            <p:cNvSpPr/>
            <p:nvPr/>
          </p:nvSpPr>
          <p:spPr>
            <a:xfrm>
              <a:off x="753035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10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8A53262-42C1-F64F-8C3F-1B641595373D}"/>
                </a:ext>
              </a:extLst>
            </p:cNvPr>
            <p:cNvSpPr/>
            <p:nvPr/>
          </p:nvSpPr>
          <p:spPr>
            <a:xfrm>
              <a:off x="8122017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3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C8998CE-A8EF-4241-A1F1-9552E7A614A8}"/>
              </a:ext>
            </a:extLst>
          </p:cNvPr>
          <p:cNvGrpSpPr/>
          <p:nvPr/>
        </p:nvGrpSpPr>
        <p:grpSpPr>
          <a:xfrm>
            <a:off x="1567006" y="3375079"/>
            <a:ext cx="4623138" cy="358937"/>
            <a:chOff x="788694" y="4346137"/>
            <a:chExt cx="7632014" cy="592544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F6D4F15-BEFC-0143-8D0C-183E205ECBDF}"/>
                </a:ext>
              </a:extLst>
            </p:cNvPr>
            <p:cNvSpPr/>
            <p:nvPr/>
          </p:nvSpPr>
          <p:spPr>
            <a:xfrm>
              <a:off x="1935568" y="4346137"/>
              <a:ext cx="591670" cy="592544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B539A9B-CC2C-A54F-B42B-DD6E680222C9}"/>
                </a:ext>
              </a:extLst>
            </p:cNvPr>
            <p:cNvSpPr/>
            <p:nvPr/>
          </p:nvSpPr>
          <p:spPr>
            <a:xfrm>
              <a:off x="3081826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E67196D-EAFE-DC4C-AE8B-70AE8B25BE55}"/>
                </a:ext>
              </a:extLst>
            </p:cNvPr>
            <p:cNvSpPr/>
            <p:nvPr/>
          </p:nvSpPr>
          <p:spPr>
            <a:xfrm>
              <a:off x="3673495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ED1AF8EE-3EAE-1140-AFB6-5FABA5E34217}"/>
                </a:ext>
              </a:extLst>
            </p:cNvPr>
            <p:cNvSpPr/>
            <p:nvPr/>
          </p:nvSpPr>
          <p:spPr>
            <a:xfrm>
              <a:off x="4228084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B5C108E6-1AA9-1F4D-9C02-6D280D103748}"/>
                </a:ext>
              </a:extLst>
            </p:cNvPr>
            <p:cNvSpPr/>
            <p:nvPr/>
          </p:nvSpPr>
          <p:spPr>
            <a:xfrm>
              <a:off x="4819753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720DADB-668F-F548-AE92-DB269DBA604F}"/>
                </a:ext>
              </a:extLst>
            </p:cNvPr>
            <p:cNvSpPr/>
            <p:nvPr/>
          </p:nvSpPr>
          <p:spPr>
            <a:xfrm>
              <a:off x="5374342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72FF0025-DE30-E740-A9B4-B1AEBBFE8688}"/>
                </a:ext>
              </a:extLst>
            </p:cNvPr>
            <p:cNvSpPr/>
            <p:nvPr/>
          </p:nvSpPr>
          <p:spPr>
            <a:xfrm>
              <a:off x="5966011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07B3308-F0F8-4347-9F35-762ADC1D895C}"/>
                </a:ext>
              </a:extLst>
            </p:cNvPr>
            <p:cNvSpPr/>
            <p:nvPr/>
          </p:nvSpPr>
          <p:spPr>
            <a:xfrm>
              <a:off x="6520600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197F5C3-731C-434F-A376-BF4ABA64110A}"/>
                </a:ext>
              </a:extLst>
            </p:cNvPr>
            <p:cNvSpPr/>
            <p:nvPr/>
          </p:nvSpPr>
          <p:spPr>
            <a:xfrm>
              <a:off x="7112269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CE3543C-F83C-324C-A54A-D7D16647BAC6}"/>
                </a:ext>
              </a:extLst>
            </p:cNvPr>
            <p:cNvSpPr/>
            <p:nvPr/>
          </p:nvSpPr>
          <p:spPr>
            <a:xfrm>
              <a:off x="7666857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0F9A092-BCD9-8C40-BE7E-BE3C4017F55F}"/>
                </a:ext>
              </a:extLst>
            </p:cNvPr>
            <p:cNvSpPr/>
            <p:nvPr/>
          </p:nvSpPr>
          <p:spPr>
            <a:xfrm>
              <a:off x="8259759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C4CADF6-E54B-0C4B-9F47-55045FD41BE3}"/>
                </a:ext>
              </a:extLst>
            </p:cNvPr>
            <p:cNvSpPr/>
            <p:nvPr/>
          </p:nvSpPr>
          <p:spPr>
            <a:xfrm>
              <a:off x="788694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559F144-4D24-A04F-9FC6-90568B53B7A7}"/>
                </a:ext>
              </a:extLst>
            </p:cNvPr>
            <p:cNvSpPr/>
            <p:nvPr/>
          </p:nvSpPr>
          <p:spPr>
            <a:xfrm>
              <a:off x="1380978" y="4346137"/>
              <a:ext cx="160949" cy="592544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5FC6ABD3-E689-A64F-B87F-AA88E396139E}"/>
                </a:ext>
              </a:extLst>
            </p:cNvPr>
            <p:cNvCxnSpPr>
              <a:cxnSpLocks/>
              <a:stCxn id="43" idx="3"/>
              <a:endCxn id="31" idx="1"/>
            </p:cNvCxnSpPr>
            <p:nvPr/>
          </p:nvCxnSpPr>
          <p:spPr>
            <a:xfrm>
              <a:off x="1541927" y="4642409"/>
              <a:ext cx="393641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7202170C-FB13-494A-ACFD-B63313069D3A}"/>
                </a:ext>
              </a:extLst>
            </p:cNvPr>
            <p:cNvCxnSpPr>
              <a:cxnSpLocks/>
              <a:stCxn id="46" idx="3"/>
              <a:endCxn id="32" idx="1"/>
            </p:cNvCxnSpPr>
            <p:nvPr/>
          </p:nvCxnSpPr>
          <p:spPr>
            <a:xfrm flipV="1">
              <a:off x="2688186" y="4637490"/>
              <a:ext cx="393640" cy="4919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B1456AE-C537-754B-B239-0AB69EBF279E}"/>
                </a:ext>
              </a:extLst>
            </p:cNvPr>
            <p:cNvSpPr/>
            <p:nvPr/>
          </p:nvSpPr>
          <p:spPr>
            <a:xfrm>
              <a:off x="2527237" y="4346137"/>
              <a:ext cx="160949" cy="592544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02421171-1E70-B441-A3A6-AC7860B9C1F7}"/>
                </a:ext>
              </a:extLst>
            </p:cNvPr>
            <p:cNvCxnSpPr>
              <a:cxnSpLocks/>
              <a:stCxn id="33" idx="3"/>
              <a:endCxn id="34" idx="1"/>
            </p:cNvCxnSpPr>
            <p:nvPr/>
          </p:nvCxnSpPr>
          <p:spPr>
            <a:xfrm>
              <a:off x="3834444" y="4637490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D7E7DACC-1E5F-784A-9105-9CDE249252D3}"/>
                </a:ext>
              </a:extLst>
            </p:cNvPr>
            <p:cNvCxnSpPr>
              <a:cxnSpLocks/>
            </p:cNvCxnSpPr>
            <p:nvPr/>
          </p:nvCxnSpPr>
          <p:spPr>
            <a:xfrm>
              <a:off x="4980702" y="4637490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1918D94D-1205-3647-B6A5-687209168F66}"/>
                </a:ext>
              </a:extLst>
            </p:cNvPr>
            <p:cNvCxnSpPr>
              <a:cxnSpLocks/>
            </p:cNvCxnSpPr>
            <p:nvPr/>
          </p:nvCxnSpPr>
          <p:spPr>
            <a:xfrm>
              <a:off x="6124923" y="4637490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742E999E-9C24-A344-B8D6-77E33CBE36B8}"/>
                </a:ext>
              </a:extLst>
            </p:cNvPr>
            <p:cNvCxnSpPr>
              <a:cxnSpLocks/>
            </p:cNvCxnSpPr>
            <p:nvPr/>
          </p:nvCxnSpPr>
          <p:spPr>
            <a:xfrm>
              <a:off x="7273217" y="4640227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Bent Arrow 50">
            <a:extLst>
              <a:ext uri="{FF2B5EF4-FFF2-40B4-BE49-F238E27FC236}">
                <a16:creationId xmlns:a16="http://schemas.microsoft.com/office/drawing/2014/main" id="{CA4253D8-6C15-7741-BC5F-026BF38F0643}"/>
              </a:ext>
            </a:extLst>
          </p:cNvPr>
          <p:cNvSpPr/>
          <p:nvPr/>
        </p:nvSpPr>
        <p:spPr>
          <a:xfrm rot="5400000">
            <a:off x="6455885" y="3664675"/>
            <a:ext cx="654994" cy="704659"/>
          </a:xfrm>
          <a:prstGeom prst="bentArrow">
            <a:avLst>
              <a:gd name="adj1" fmla="val 26448"/>
              <a:gd name="adj2" fmla="val 24297"/>
              <a:gd name="adj3" fmla="val 20486"/>
              <a:gd name="adj4" fmla="val 45556"/>
            </a:avLst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01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51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23427BB-F896-0246-AF09-DABB64B03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ADT</a:t>
            </a:r>
            <a:r>
              <a:rPr lang="en-US" altLang="zh-CN" dirty="0"/>
              <a:t>:</a:t>
            </a:r>
            <a:r>
              <a:rPr lang="en-US" dirty="0"/>
              <a:t> Stack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BC0C44-0ABB-B048-A5A4-8A7F796CD6BD}"/>
              </a:ext>
            </a:extLst>
          </p:cNvPr>
          <p:cNvSpPr txBox="1"/>
          <p:nvPr/>
        </p:nvSpPr>
        <p:spPr>
          <a:xfrm>
            <a:off x="1243991" y="2391173"/>
            <a:ext cx="4304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/>
              <a:t>First</a:t>
            </a:r>
            <a:r>
              <a:rPr lang="zh-CN" altLang="en-US" sz="3600" dirty="0"/>
              <a:t> </a:t>
            </a:r>
            <a:r>
              <a:rPr lang="en-US" altLang="zh-CN" sz="3600" dirty="0"/>
              <a:t>In</a:t>
            </a:r>
            <a:r>
              <a:rPr lang="zh-CN" altLang="en-US" sz="3600" dirty="0"/>
              <a:t> </a:t>
            </a:r>
            <a:r>
              <a:rPr lang="en-US" altLang="zh-CN" sz="3600" dirty="0"/>
              <a:t>Last</a:t>
            </a:r>
            <a:r>
              <a:rPr lang="zh-CN" altLang="en-US" sz="3600" dirty="0"/>
              <a:t> </a:t>
            </a:r>
            <a:r>
              <a:rPr lang="en-US" altLang="zh-CN" sz="3600" dirty="0"/>
              <a:t>Out</a:t>
            </a:r>
            <a:r>
              <a:rPr lang="zh-CN" altLang="en-US" sz="3600" dirty="0"/>
              <a:t> </a:t>
            </a:r>
            <a:r>
              <a:rPr lang="en-US" altLang="zh-CN" sz="3600" dirty="0"/>
              <a:t>(FILO)</a:t>
            </a:r>
            <a:endParaRPr lang="en-US" sz="36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C7B4ED0-1EE6-104D-A8AC-630576F940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638" t="47923" r="49166" b="25491"/>
          <a:stretch/>
        </p:blipFill>
        <p:spPr>
          <a:xfrm>
            <a:off x="3489819" y="3429000"/>
            <a:ext cx="2541866" cy="2618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51499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7270FE7-65B5-D942-AB7B-B7D8251313BD}"/>
              </a:ext>
            </a:extLst>
          </p:cNvPr>
          <p:cNvSpPr/>
          <p:nvPr/>
        </p:nvSpPr>
        <p:spPr>
          <a:xfrm>
            <a:off x="714128" y="815191"/>
            <a:ext cx="242245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Stack</a:t>
            </a:r>
            <a:r>
              <a:rPr lang="zh-CN" altLang="en-US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 </a:t>
            </a:r>
            <a:r>
              <a:rPr lang="en-US" altLang="zh-CN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ADT</a:t>
            </a:r>
            <a:endParaRPr lang="en-US" sz="3200" b="1" dirty="0"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3FBCD71-B4CC-DE46-8DAC-D528DAF14434}"/>
              </a:ext>
            </a:extLst>
          </p:cNvPr>
          <p:cNvGrpSpPr/>
          <p:nvPr/>
        </p:nvGrpSpPr>
        <p:grpSpPr>
          <a:xfrm>
            <a:off x="1563717" y="1464729"/>
            <a:ext cx="6176541" cy="1533755"/>
            <a:chOff x="1259414" y="1658645"/>
            <a:chExt cx="6897736" cy="171284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165BDB3-E183-4743-AD89-73C0D6323868}"/>
                </a:ext>
              </a:extLst>
            </p:cNvPr>
            <p:cNvSpPr/>
            <p:nvPr/>
          </p:nvSpPr>
          <p:spPr>
            <a:xfrm>
              <a:off x="1259414" y="2010975"/>
              <a:ext cx="4863698" cy="771787"/>
            </a:xfrm>
            <a:prstGeom prst="rect">
              <a:avLst/>
            </a:prstGeom>
            <a:noFill/>
            <a:ln w="31750"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  <a:p>
              <a:pPr algn="ctr"/>
              <a:endParaRPr lang="en-US" dirty="0">
                <a:solidFill>
                  <a:schemeClr val="tx1"/>
                </a:solidFill>
              </a:endParaRPr>
            </a:p>
            <a:p>
              <a:pPr algn="ctr"/>
              <a:endParaRPr lang="en-US" dirty="0">
                <a:solidFill>
                  <a:schemeClr val="tx1"/>
                </a:solidFill>
              </a:endParaRPr>
            </a:p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Bent Arrow 7">
              <a:extLst>
                <a:ext uri="{FF2B5EF4-FFF2-40B4-BE49-F238E27FC236}">
                  <a16:creationId xmlns:a16="http://schemas.microsoft.com/office/drawing/2014/main" id="{A76E1FAC-6320-4548-9B35-64398E86962A}"/>
                </a:ext>
              </a:extLst>
            </p:cNvPr>
            <p:cNvSpPr/>
            <p:nvPr/>
          </p:nvSpPr>
          <p:spPr>
            <a:xfrm rot="10800000">
              <a:off x="6226481" y="1658645"/>
              <a:ext cx="654994" cy="704659"/>
            </a:xfrm>
            <a:prstGeom prst="bentArrow">
              <a:avLst>
                <a:gd name="adj1" fmla="val 26448"/>
                <a:gd name="adj2" fmla="val 24297"/>
                <a:gd name="adj3" fmla="val 20486"/>
                <a:gd name="adj4" fmla="val 45556"/>
              </a:avLst>
            </a:prstGeom>
            <a:noFill/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B8A74C9-19B2-AC48-9344-77A67EE03EC1}"/>
                </a:ext>
              </a:extLst>
            </p:cNvPr>
            <p:cNvSpPr txBox="1"/>
            <p:nvPr/>
          </p:nvSpPr>
          <p:spPr>
            <a:xfrm>
              <a:off x="7203043" y="1722356"/>
              <a:ext cx="9541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rgbClr val="00B050"/>
                  </a:solidFill>
                </a:rPr>
                <a:t>push(…)</a:t>
              </a:r>
              <a:endParaRPr lang="en-US" b="1" dirty="0">
                <a:solidFill>
                  <a:srgbClr val="00B050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FAFA69D-FF92-AC4F-A7A3-BC0259BCFBD5}"/>
                </a:ext>
              </a:extLst>
            </p:cNvPr>
            <p:cNvSpPr txBox="1"/>
            <p:nvPr/>
          </p:nvSpPr>
          <p:spPr>
            <a:xfrm>
              <a:off x="7203043" y="3002155"/>
              <a:ext cx="699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rgbClr val="FF0000"/>
                  </a:solidFill>
                </a:rPr>
                <a:t>pop()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  <p:sp>
          <p:nvSpPr>
            <p:cNvPr id="51" name="Bent Arrow 50">
              <a:extLst>
                <a:ext uri="{FF2B5EF4-FFF2-40B4-BE49-F238E27FC236}">
                  <a16:creationId xmlns:a16="http://schemas.microsoft.com/office/drawing/2014/main" id="{CA4253D8-6C15-7741-BC5F-026BF38F0643}"/>
                </a:ext>
              </a:extLst>
            </p:cNvPr>
            <p:cNvSpPr/>
            <p:nvPr/>
          </p:nvSpPr>
          <p:spPr>
            <a:xfrm rot="5400000">
              <a:off x="6296494" y="2506994"/>
              <a:ext cx="654994" cy="704659"/>
            </a:xfrm>
            <a:prstGeom prst="bentArrow">
              <a:avLst>
                <a:gd name="adj1" fmla="val 26448"/>
                <a:gd name="adj2" fmla="val 24297"/>
                <a:gd name="adj3" fmla="val 20486"/>
                <a:gd name="adj4" fmla="val 45556"/>
              </a:avLst>
            </a:prstGeom>
            <a:noFill/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074" name="Picture 2" descr="Rogue V2 Bumper Stacker">
            <a:extLst>
              <a:ext uri="{FF2B5EF4-FFF2-40B4-BE49-F238E27FC236}">
                <a16:creationId xmlns:a16="http://schemas.microsoft.com/office/drawing/2014/main" id="{F22BB4F3-F8FC-D94A-9617-A96F122E39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413" y="4095964"/>
            <a:ext cx="4151485" cy="26170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9889336D-DD2E-F240-B195-510DB22E1FE1}"/>
              </a:ext>
            </a:extLst>
          </p:cNvPr>
          <p:cNvGrpSpPr/>
          <p:nvPr/>
        </p:nvGrpSpPr>
        <p:grpSpPr>
          <a:xfrm>
            <a:off x="1189070" y="2992639"/>
            <a:ext cx="1109221" cy="1225878"/>
            <a:chOff x="1189070" y="2992639"/>
            <a:chExt cx="1109221" cy="1225878"/>
          </a:xfrm>
        </p:grpSpPr>
        <p:sp>
          <p:nvSpPr>
            <p:cNvPr id="52" name="Bent Arrow 51">
              <a:extLst>
                <a:ext uri="{FF2B5EF4-FFF2-40B4-BE49-F238E27FC236}">
                  <a16:creationId xmlns:a16="http://schemas.microsoft.com/office/drawing/2014/main" id="{7AE2A993-B211-3B4D-8E1A-29200AFBB33F}"/>
                </a:ext>
              </a:extLst>
            </p:cNvPr>
            <p:cNvSpPr/>
            <p:nvPr/>
          </p:nvSpPr>
          <p:spPr>
            <a:xfrm rot="5400000">
              <a:off x="1618465" y="3538690"/>
              <a:ext cx="654994" cy="704659"/>
            </a:xfrm>
            <a:prstGeom prst="bentArrow">
              <a:avLst>
                <a:gd name="adj1" fmla="val 26448"/>
                <a:gd name="adj2" fmla="val 24297"/>
                <a:gd name="adj3" fmla="val 20486"/>
                <a:gd name="adj4" fmla="val 45556"/>
              </a:avLst>
            </a:prstGeom>
            <a:noFill/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DE07715E-50BD-3441-8D33-ED49C8AC32B5}"/>
                </a:ext>
              </a:extLst>
            </p:cNvPr>
            <p:cNvSpPr txBox="1"/>
            <p:nvPr/>
          </p:nvSpPr>
          <p:spPr>
            <a:xfrm>
              <a:off x="1189070" y="2992639"/>
              <a:ext cx="9541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rgbClr val="00B050"/>
                  </a:solidFill>
                </a:rPr>
                <a:t>push(…)</a:t>
              </a:r>
              <a:endParaRPr lang="en-US" b="1" dirty="0">
                <a:solidFill>
                  <a:srgbClr val="00B050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E757169-5EC2-8348-80E5-E55E5051C780}"/>
              </a:ext>
            </a:extLst>
          </p:cNvPr>
          <p:cNvGrpSpPr/>
          <p:nvPr/>
        </p:nvGrpSpPr>
        <p:grpSpPr>
          <a:xfrm>
            <a:off x="2466815" y="2992639"/>
            <a:ext cx="1004610" cy="1180696"/>
            <a:chOff x="2466815" y="2992639"/>
            <a:chExt cx="1004610" cy="1180696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68042A3-D22C-E148-948B-D478E308660E}"/>
                </a:ext>
              </a:extLst>
            </p:cNvPr>
            <p:cNvSpPr txBox="1"/>
            <p:nvPr/>
          </p:nvSpPr>
          <p:spPr>
            <a:xfrm>
              <a:off x="2772195" y="2992639"/>
              <a:ext cx="699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rgbClr val="FF0000"/>
                  </a:solidFill>
                </a:rPr>
                <a:t>pop()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  <p:sp>
          <p:nvSpPr>
            <p:cNvPr id="55" name="Bent Arrow 54">
              <a:extLst>
                <a:ext uri="{FF2B5EF4-FFF2-40B4-BE49-F238E27FC236}">
                  <a16:creationId xmlns:a16="http://schemas.microsoft.com/office/drawing/2014/main" id="{BB64BF4D-D2D5-9B48-969C-DFC03118E632}"/>
                </a:ext>
              </a:extLst>
            </p:cNvPr>
            <p:cNvSpPr/>
            <p:nvPr/>
          </p:nvSpPr>
          <p:spPr>
            <a:xfrm>
              <a:off x="2466815" y="3468676"/>
              <a:ext cx="654994" cy="704659"/>
            </a:xfrm>
            <a:prstGeom prst="bentArrow">
              <a:avLst>
                <a:gd name="adj1" fmla="val 26448"/>
                <a:gd name="adj2" fmla="val 24297"/>
                <a:gd name="adj3" fmla="val 20486"/>
                <a:gd name="adj4" fmla="val 45556"/>
              </a:avLst>
            </a:prstGeom>
            <a:noFill/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3C166EF5-923C-224E-B62B-83513A66BBAB}"/>
              </a:ext>
            </a:extLst>
          </p:cNvPr>
          <p:cNvSpPr txBox="1"/>
          <p:nvPr/>
        </p:nvSpPr>
        <p:spPr>
          <a:xfrm>
            <a:off x="5666169" y="4774673"/>
            <a:ext cx="29277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First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Last</a:t>
            </a:r>
            <a:r>
              <a:rPr lang="zh-CN" altLang="en-US" sz="2400" dirty="0"/>
              <a:t> </a:t>
            </a:r>
            <a:r>
              <a:rPr lang="en-US" altLang="zh-CN" sz="2400" dirty="0"/>
              <a:t>Out</a:t>
            </a:r>
            <a:r>
              <a:rPr lang="zh-CN" altLang="en-US" sz="2400" dirty="0"/>
              <a:t> </a:t>
            </a:r>
            <a:r>
              <a:rPr lang="en-US" altLang="zh-CN" sz="2400" dirty="0"/>
              <a:t>(FILO)</a:t>
            </a:r>
            <a:endParaRPr lang="en-US" sz="24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1CEDACB-7FCD-3141-A817-68B8C803C3AC}"/>
              </a:ext>
            </a:extLst>
          </p:cNvPr>
          <p:cNvCxnSpPr>
            <a:cxnSpLocks/>
            <a:stCxn id="56" idx="1"/>
          </p:cNvCxnSpPr>
          <p:nvPr/>
        </p:nvCxnSpPr>
        <p:spPr>
          <a:xfrm flipH="1">
            <a:off x="2794313" y="5005506"/>
            <a:ext cx="2871856" cy="959066"/>
          </a:xfrm>
          <a:prstGeom prst="straightConnector1">
            <a:avLst/>
          </a:prstGeom>
          <a:ln>
            <a:solidFill>
              <a:srgbClr val="FF0000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689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165BDB3-E183-4743-AD89-73C0D6323868}"/>
              </a:ext>
            </a:extLst>
          </p:cNvPr>
          <p:cNvSpPr/>
          <p:nvPr/>
        </p:nvSpPr>
        <p:spPr>
          <a:xfrm>
            <a:off x="1418805" y="3168656"/>
            <a:ext cx="4863698" cy="771787"/>
          </a:xfrm>
          <a:prstGeom prst="rect">
            <a:avLst/>
          </a:prstGeom>
          <a:noFill/>
          <a:ln w="31750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270FE7-65B5-D942-AB7B-B7D8251313BD}"/>
              </a:ext>
            </a:extLst>
          </p:cNvPr>
          <p:cNvSpPr/>
          <p:nvPr/>
        </p:nvSpPr>
        <p:spPr>
          <a:xfrm>
            <a:off x="714128" y="815191"/>
            <a:ext cx="242245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Stack</a:t>
            </a:r>
            <a:r>
              <a:rPr lang="zh-CN" altLang="en-US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 </a:t>
            </a:r>
            <a:r>
              <a:rPr lang="en-US" altLang="zh-CN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ADT</a:t>
            </a:r>
            <a:endParaRPr lang="en-US" sz="3200" b="1" dirty="0"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8" name="Bent Arrow 7">
            <a:extLst>
              <a:ext uri="{FF2B5EF4-FFF2-40B4-BE49-F238E27FC236}">
                <a16:creationId xmlns:a16="http://schemas.microsoft.com/office/drawing/2014/main" id="{A76E1FAC-6320-4548-9B35-64398E86962A}"/>
              </a:ext>
            </a:extLst>
          </p:cNvPr>
          <p:cNvSpPr/>
          <p:nvPr/>
        </p:nvSpPr>
        <p:spPr>
          <a:xfrm rot="10800000">
            <a:off x="6385872" y="2816326"/>
            <a:ext cx="654994" cy="704659"/>
          </a:xfrm>
          <a:prstGeom prst="bentArrow">
            <a:avLst>
              <a:gd name="adj1" fmla="val 26448"/>
              <a:gd name="adj2" fmla="val 24297"/>
              <a:gd name="adj3" fmla="val 20486"/>
              <a:gd name="adj4" fmla="val 45556"/>
            </a:avLst>
          </a:prstGeom>
          <a:noFill/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8A74C9-19B2-AC48-9344-77A67EE03EC1}"/>
              </a:ext>
            </a:extLst>
          </p:cNvPr>
          <p:cNvSpPr txBox="1"/>
          <p:nvPr/>
        </p:nvSpPr>
        <p:spPr>
          <a:xfrm>
            <a:off x="7362434" y="2880037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00B050"/>
                </a:solidFill>
              </a:rPr>
              <a:t>push(…)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AFA69D-FF92-AC4F-A7A3-BC0259BCFBD5}"/>
              </a:ext>
            </a:extLst>
          </p:cNvPr>
          <p:cNvSpPr txBox="1"/>
          <p:nvPr/>
        </p:nvSpPr>
        <p:spPr>
          <a:xfrm>
            <a:off x="7362434" y="4159836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pop()</a:t>
            </a:r>
            <a:endParaRPr lang="en-US" b="1" dirty="0">
              <a:solidFill>
                <a:srgbClr val="FF0000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C7C61BD-A72B-CB45-A40F-ADE7ABFAB6A5}"/>
              </a:ext>
            </a:extLst>
          </p:cNvPr>
          <p:cNvGrpSpPr/>
          <p:nvPr/>
        </p:nvGrpSpPr>
        <p:grpSpPr>
          <a:xfrm>
            <a:off x="1849671" y="3323716"/>
            <a:ext cx="3281366" cy="461665"/>
            <a:chOff x="4572000" y="1854738"/>
            <a:chExt cx="4141687" cy="58270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8F5AD74-7FBC-0940-AAAC-E5F36528E803}"/>
                </a:ext>
              </a:extLst>
            </p:cNvPr>
            <p:cNvSpPr/>
            <p:nvPr/>
          </p:nvSpPr>
          <p:spPr>
            <a:xfrm>
              <a:off x="457200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12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1DF25BB-BBF5-204C-984A-EF7D7707486C}"/>
                </a:ext>
              </a:extLst>
            </p:cNvPr>
            <p:cNvSpPr/>
            <p:nvPr/>
          </p:nvSpPr>
          <p:spPr>
            <a:xfrm>
              <a:off x="516367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12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94FD802-C98E-7D40-B42E-F0B65A3DD659}"/>
                </a:ext>
              </a:extLst>
            </p:cNvPr>
            <p:cNvSpPr/>
            <p:nvPr/>
          </p:nvSpPr>
          <p:spPr>
            <a:xfrm>
              <a:off x="575534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F3BF4FE-086F-164C-B561-C97F688216F0}"/>
                </a:ext>
              </a:extLst>
            </p:cNvPr>
            <p:cNvSpPr/>
            <p:nvPr/>
          </p:nvSpPr>
          <p:spPr>
            <a:xfrm>
              <a:off x="634701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FB63D13-B175-2842-AA91-60CF02D224DA}"/>
                </a:ext>
              </a:extLst>
            </p:cNvPr>
            <p:cNvSpPr/>
            <p:nvPr/>
          </p:nvSpPr>
          <p:spPr>
            <a:xfrm>
              <a:off x="693868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18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102A169-266B-D845-85DA-9DBFA180BD54}"/>
                </a:ext>
              </a:extLst>
            </p:cNvPr>
            <p:cNvSpPr/>
            <p:nvPr/>
          </p:nvSpPr>
          <p:spPr>
            <a:xfrm>
              <a:off x="753035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10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8A53262-42C1-F64F-8C3F-1B641595373D}"/>
                </a:ext>
              </a:extLst>
            </p:cNvPr>
            <p:cNvSpPr/>
            <p:nvPr/>
          </p:nvSpPr>
          <p:spPr>
            <a:xfrm>
              <a:off x="8122017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3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C8998CE-A8EF-4241-A1F1-9552E7A614A8}"/>
              </a:ext>
            </a:extLst>
          </p:cNvPr>
          <p:cNvGrpSpPr/>
          <p:nvPr/>
        </p:nvGrpSpPr>
        <p:grpSpPr>
          <a:xfrm>
            <a:off x="1567006" y="3375079"/>
            <a:ext cx="4623138" cy="358937"/>
            <a:chOff x="788694" y="4346137"/>
            <a:chExt cx="7632014" cy="592544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F6D4F15-BEFC-0143-8D0C-183E205ECBDF}"/>
                </a:ext>
              </a:extLst>
            </p:cNvPr>
            <p:cNvSpPr/>
            <p:nvPr/>
          </p:nvSpPr>
          <p:spPr>
            <a:xfrm>
              <a:off x="1935568" y="4346137"/>
              <a:ext cx="591670" cy="592544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B539A9B-CC2C-A54F-B42B-DD6E680222C9}"/>
                </a:ext>
              </a:extLst>
            </p:cNvPr>
            <p:cNvSpPr/>
            <p:nvPr/>
          </p:nvSpPr>
          <p:spPr>
            <a:xfrm>
              <a:off x="3081826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E67196D-EAFE-DC4C-AE8B-70AE8B25BE55}"/>
                </a:ext>
              </a:extLst>
            </p:cNvPr>
            <p:cNvSpPr/>
            <p:nvPr/>
          </p:nvSpPr>
          <p:spPr>
            <a:xfrm>
              <a:off x="3673495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ED1AF8EE-3EAE-1140-AFB6-5FABA5E34217}"/>
                </a:ext>
              </a:extLst>
            </p:cNvPr>
            <p:cNvSpPr/>
            <p:nvPr/>
          </p:nvSpPr>
          <p:spPr>
            <a:xfrm>
              <a:off x="4228084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B5C108E6-1AA9-1F4D-9C02-6D280D103748}"/>
                </a:ext>
              </a:extLst>
            </p:cNvPr>
            <p:cNvSpPr/>
            <p:nvPr/>
          </p:nvSpPr>
          <p:spPr>
            <a:xfrm>
              <a:off x="4819753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720DADB-668F-F548-AE92-DB269DBA604F}"/>
                </a:ext>
              </a:extLst>
            </p:cNvPr>
            <p:cNvSpPr/>
            <p:nvPr/>
          </p:nvSpPr>
          <p:spPr>
            <a:xfrm>
              <a:off x="5374342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72FF0025-DE30-E740-A9B4-B1AEBBFE8688}"/>
                </a:ext>
              </a:extLst>
            </p:cNvPr>
            <p:cNvSpPr/>
            <p:nvPr/>
          </p:nvSpPr>
          <p:spPr>
            <a:xfrm>
              <a:off x="5966011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07B3308-F0F8-4347-9F35-762ADC1D895C}"/>
                </a:ext>
              </a:extLst>
            </p:cNvPr>
            <p:cNvSpPr/>
            <p:nvPr/>
          </p:nvSpPr>
          <p:spPr>
            <a:xfrm>
              <a:off x="6520600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197F5C3-731C-434F-A376-BF4ABA64110A}"/>
                </a:ext>
              </a:extLst>
            </p:cNvPr>
            <p:cNvSpPr/>
            <p:nvPr/>
          </p:nvSpPr>
          <p:spPr>
            <a:xfrm>
              <a:off x="7112269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CE3543C-F83C-324C-A54A-D7D16647BAC6}"/>
                </a:ext>
              </a:extLst>
            </p:cNvPr>
            <p:cNvSpPr/>
            <p:nvPr/>
          </p:nvSpPr>
          <p:spPr>
            <a:xfrm>
              <a:off x="7666857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0F9A092-BCD9-8C40-BE7E-BE3C4017F55F}"/>
                </a:ext>
              </a:extLst>
            </p:cNvPr>
            <p:cNvSpPr/>
            <p:nvPr/>
          </p:nvSpPr>
          <p:spPr>
            <a:xfrm>
              <a:off x="8259759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C4CADF6-E54B-0C4B-9F47-55045FD41BE3}"/>
                </a:ext>
              </a:extLst>
            </p:cNvPr>
            <p:cNvSpPr/>
            <p:nvPr/>
          </p:nvSpPr>
          <p:spPr>
            <a:xfrm>
              <a:off x="788694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559F144-4D24-A04F-9FC6-90568B53B7A7}"/>
                </a:ext>
              </a:extLst>
            </p:cNvPr>
            <p:cNvSpPr/>
            <p:nvPr/>
          </p:nvSpPr>
          <p:spPr>
            <a:xfrm>
              <a:off x="1380978" y="4346137"/>
              <a:ext cx="160949" cy="592544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5FC6ABD3-E689-A64F-B87F-AA88E396139E}"/>
                </a:ext>
              </a:extLst>
            </p:cNvPr>
            <p:cNvCxnSpPr>
              <a:cxnSpLocks/>
              <a:stCxn id="43" idx="3"/>
              <a:endCxn id="31" idx="1"/>
            </p:cNvCxnSpPr>
            <p:nvPr/>
          </p:nvCxnSpPr>
          <p:spPr>
            <a:xfrm>
              <a:off x="1541927" y="4642409"/>
              <a:ext cx="393641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7202170C-FB13-494A-ACFD-B63313069D3A}"/>
                </a:ext>
              </a:extLst>
            </p:cNvPr>
            <p:cNvCxnSpPr>
              <a:cxnSpLocks/>
              <a:stCxn id="46" idx="3"/>
              <a:endCxn id="32" idx="1"/>
            </p:cNvCxnSpPr>
            <p:nvPr/>
          </p:nvCxnSpPr>
          <p:spPr>
            <a:xfrm flipV="1">
              <a:off x="2688186" y="4637490"/>
              <a:ext cx="393640" cy="4919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B1456AE-C537-754B-B239-0AB69EBF279E}"/>
                </a:ext>
              </a:extLst>
            </p:cNvPr>
            <p:cNvSpPr/>
            <p:nvPr/>
          </p:nvSpPr>
          <p:spPr>
            <a:xfrm>
              <a:off x="2527237" y="4346137"/>
              <a:ext cx="160949" cy="592544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02421171-1E70-B441-A3A6-AC7860B9C1F7}"/>
                </a:ext>
              </a:extLst>
            </p:cNvPr>
            <p:cNvCxnSpPr>
              <a:cxnSpLocks/>
              <a:stCxn id="33" idx="3"/>
              <a:endCxn id="34" idx="1"/>
            </p:cNvCxnSpPr>
            <p:nvPr/>
          </p:nvCxnSpPr>
          <p:spPr>
            <a:xfrm>
              <a:off x="3834444" y="4637490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D7E7DACC-1E5F-784A-9105-9CDE249252D3}"/>
                </a:ext>
              </a:extLst>
            </p:cNvPr>
            <p:cNvCxnSpPr>
              <a:cxnSpLocks/>
            </p:cNvCxnSpPr>
            <p:nvPr/>
          </p:nvCxnSpPr>
          <p:spPr>
            <a:xfrm>
              <a:off x="4980702" y="4637490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1918D94D-1205-3647-B6A5-687209168F66}"/>
                </a:ext>
              </a:extLst>
            </p:cNvPr>
            <p:cNvCxnSpPr>
              <a:cxnSpLocks/>
            </p:cNvCxnSpPr>
            <p:nvPr/>
          </p:nvCxnSpPr>
          <p:spPr>
            <a:xfrm>
              <a:off x="6124923" y="4637490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742E999E-9C24-A344-B8D6-77E33CBE36B8}"/>
                </a:ext>
              </a:extLst>
            </p:cNvPr>
            <p:cNvCxnSpPr>
              <a:cxnSpLocks/>
            </p:cNvCxnSpPr>
            <p:nvPr/>
          </p:nvCxnSpPr>
          <p:spPr>
            <a:xfrm>
              <a:off x="7273217" y="4640227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Bent Arrow 50">
            <a:extLst>
              <a:ext uri="{FF2B5EF4-FFF2-40B4-BE49-F238E27FC236}">
                <a16:creationId xmlns:a16="http://schemas.microsoft.com/office/drawing/2014/main" id="{CA4253D8-6C15-7741-BC5F-026BF38F0643}"/>
              </a:ext>
            </a:extLst>
          </p:cNvPr>
          <p:cNvSpPr/>
          <p:nvPr/>
        </p:nvSpPr>
        <p:spPr>
          <a:xfrm rot="5400000">
            <a:off x="6455885" y="3664675"/>
            <a:ext cx="654994" cy="704659"/>
          </a:xfrm>
          <a:prstGeom prst="bentArrow">
            <a:avLst>
              <a:gd name="adj1" fmla="val 26448"/>
              <a:gd name="adj2" fmla="val 24297"/>
              <a:gd name="adj3" fmla="val 20486"/>
              <a:gd name="adj4" fmla="val 45556"/>
            </a:avLst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7693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51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888C38-C9D5-6290-3E74-E3D720160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 a Single Linked List Reversely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A884E5-7392-6B22-5537-7625CCC203EE}"/>
              </a:ext>
            </a:extLst>
          </p:cNvPr>
          <p:cNvSpPr/>
          <p:nvPr/>
        </p:nvSpPr>
        <p:spPr>
          <a:xfrm>
            <a:off x="2355887" y="2022860"/>
            <a:ext cx="160949" cy="582706"/>
          </a:xfrm>
          <a:prstGeom prst="rect">
            <a:avLst/>
          </a:prstGeom>
          <a:solidFill>
            <a:srgbClr val="15FEFF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844F31-D5C2-3A4C-D983-DE19D5511866}"/>
              </a:ext>
            </a:extLst>
          </p:cNvPr>
          <p:cNvSpPr/>
          <p:nvPr/>
        </p:nvSpPr>
        <p:spPr>
          <a:xfrm>
            <a:off x="2910476" y="2022860"/>
            <a:ext cx="591670" cy="592544"/>
          </a:xfrm>
          <a:prstGeom prst="rect">
            <a:avLst/>
          </a:prstGeom>
          <a:noFill/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60E802C-691A-055E-1108-955E72C9F7B9}"/>
              </a:ext>
            </a:extLst>
          </p:cNvPr>
          <p:cNvSpPr/>
          <p:nvPr/>
        </p:nvSpPr>
        <p:spPr>
          <a:xfrm>
            <a:off x="4056734" y="2022860"/>
            <a:ext cx="591670" cy="582706"/>
          </a:xfrm>
          <a:prstGeom prst="rect">
            <a:avLst/>
          </a:prstGeom>
          <a:noFill/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01CCAD-733F-242E-3EA5-58E783F43131}"/>
              </a:ext>
            </a:extLst>
          </p:cNvPr>
          <p:cNvSpPr/>
          <p:nvPr/>
        </p:nvSpPr>
        <p:spPr>
          <a:xfrm>
            <a:off x="4648403" y="2022860"/>
            <a:ext cx="160949" cy="582706"/>
          </a:xfrm>
          <a:prstGeom prst="rect">
            <a:avLst/>
          </a:prstGeom>
          <a:noFill/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48B807-F4DA-AC39-EE2D-950F58A3F20B}"/>
              </a:ext>
            </a:extLst>
          </p:cNvPr>
          <p:cNvSpPr/>
          <p:nvPr/>
        </p:nvSpPr>
        <p:spPr>
          <a:xfrm>
            <a:off x="5202992" y="2022860"/>
            <a:ext cx="591670" cy="582706"/>
          </a:xfrm>
          <a:prstGeom prst="rect">
            <a:avLst/>
          </a:prstGeom>
          <a:noFill/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DA8677-C8AE-46D4-3E5F-F1E3E7D791A3}"/>
              </a:ext>
            </a:extLst>
          </p:cNvPr>
          <p:cNvSpPr/>
          <p:nvPr/>
        </p:nvSpPr>
        <p:spPr>
          <a:xfrm>
            <a:off x="5794661" y="2022860"/>
            <a:ext cx="160949" cy="582706"/>
          </a:xfrm>
          <a:prstGeom prst="rect">
            <a:avLst/>
          </a:prstGeom>
          <a:noFill/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DF0697-DFF0-F503-DAD8-1BCE245AFF69}"/>
              </a:ext>
            </a:extLst>
          </p:cNvPr>
          <p:cNvSpPr/>
          <p:nvPr/>
        </p:nvSpPr>
        <p:spPr>
          <a:xfrm>
            <a:off x="1759862" y="2022860"/>
            <a:ext cx="591670" cy="582706"/>
          </a:xfrm>
          <a:prstGeom prst="rect">
            <a:avLst/>
          </a:prstGeom>
          <a:solidFill>
            <a:srgbClr val="FFFF00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1B1F687-AB47-26A5-FAF8-E5E464AAB34F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2516835" y="2319132"/>
            <a:ext cx="393641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967AFD4-DFAB-1428-52C6-AC1AA5B89BFA}"/>
              </a:ext>
            </a:extLst>
          </p:cNvPr>
          <p:cNvCxnSpPr>
            <a:cxnSpLocks/>
            <a:stCxn id="13" idx="3"/>
            <a:endCxn id="6" idx="1"/>
          </p:cNvCxnSpPr>
          <p:nvPr/>
        </p:nvCxnSpPr>
        <p:spPr>
          <a:xfrm flipV="1">
            <a:off x="3663094" y="2314213"/>
            <a:ext cx="393640" cy="4919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F7E48356-431B-19F4-7135-77F69B57B558}"/>
              </a:ext>
            </a:extLst>
          </p:cNvPr>
          <p:cNvSpPr/>
          <p:nvPr/>
        </p:nvSpPr>
        <p:spPr>
          <a:xfrm>
            <a:off x="3502145" y="2022860"/>
            <a:ext cx="160949" cy="592544"/>
          </a:xfrm>
          <a:prstGeom prst="rect">
            <a:avLst/>
          </a:prstGeom>
          <a:noFill/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A2F1319-9AAC-7275-9444-B89C9B34F2C3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4809352" y="2314213"/>
            <a:ext cx="393640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0C51DD9-5328-C60A-234E-A4E1258BEBD3}"/>
              </a:ext>
            </a:extLst>
          </p:cNvPr>
          <p:cNvSpPr txBox="1"/>
          <p:nvPr/>
        </p:nvSpPr>
        <p:spPr>
          <a:xfrm>
            <a:off x="6679859" y="2289061"/>
            <a:ext cx="8091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nullptr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0FA92AB-FD8F-8DB7-2E17-70ED994C9AB5}"/>
              </a:ext>
            </a:extLst>
          </p:cNvPr>
          <p:cNvGrpSpPr/>
          <p:nvPr/>
        </p:nvGrpSpPr>
        <p:grpSpPr>
          <a:xfrm>
            <a:off x="5955610" y="2314213"/>
            <a:ext cx="1533432" cy="4073686"/>
            <a:chOff x="5134895" y="1105282"/>
            <a:chExt cx="1533432" cy="407368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1A5FEBF-F953-767D-7658-6B678B4384C1}"/>
                </a:ext>
              </a:extLst>
            </p:cNvPr>
            <p:cNvSpPr txBox="1"/>
            <p:nvPr/>
          </p:nvSpPr>
          <p:spPr>
            <a:xfrm>
              <a:off x="6483596" y="4809636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  <p:cxnSp>
          <p:nvCxnSpPr>
            <p:cNvPr id="18" name="Elbow Connector 17">
              <a:extLst>
                <a:ext uri="{FF2B5EF4-FFF2-40B4-BE49-F238E27FC236}">
                  <a16:creationId xmlns:a16="http://schemas.microsoft.com/office/drawing/2014/main" id="{41F65E6A-4354-2501-1AAF-1438DE340BC2}"/>
                </a:ext>
              </a:extLst>
            </p:cNvPr>
            <p:cNvCxnSpPr>
              <a:cxnSpLocks/>
              <a:endCxn id="15" idx="1"/>
            </p:cNvCxnSpPr>
            <p:nvPr/>
          </p:nvCxnSpPr>
          <p:spPr>
            <a:xfrm>
              <a:off x="5134895" y="1105282"/>
              <a:ext cx="724249" cy="159514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05CD3636-6742-0B1D-2967-1F3FD20305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1136" y="3317745"/>
            <a:ext cx="3246629" cy="33032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77149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4C2DA8E3-E07C-E34B-99F7-2220F458D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200" y="5123957"/>
            <a:ext cx="3098800" cy="17399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E249D4E2-48F3-6941-AA6D-93A5C63C177B}"/>
              </a:ext>
            </a:extLst>
          </p:cNvPr>
          <p:cNvSpPr/>
          <p:nvPr/>
        </p:nvSpPr>
        <p:spPr>
          <a:xfrm>
            <a:off x="3453075" y="2273164"/>
            <a:ext cx="4908359" cy="2752078"/>
          </a:xfrm>
          <a:prstGeom prst="rect">
            <a:avLst/>
          </a:prstGeom>
          <a:solidFill>
            <a:schemeClr val="bg2">
              <a:lumMod val="85000"/>
            </a:schemeClr>
          </a:solidFill>
          <a:ln w="952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CAB905-39F6-3447-BEFB-1AD23E53A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Formula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2470850-E4AE-574F-ABA5-CFEDB9FDA2F6}"/>
              </a:ext>
            </a:extLst>
          </p:cNvPr>
          <p:cNvGrpSpPr/>
          <p:nvPr/>
        </p:nvGrpSpPr>
        <p:grpSpPr>
          <a:xfrm>
            <a:off x="210705" y="3059074"/>
            <a:ext cx="1928763" cy="850299"/>
            <a:chOff x="582328" y="4367764"/>
            <a:chExt cx="1928763" cy="850299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CDD1C1C1-13EB-0B40-A6E4-07C617CF91E4}"/>
                </a:ext>
              </a:extLst>
            </p:cNvPr>
            <p:cNvSpPr/>
            <p:nvPr/>
          </p:nvSpPr>
          <p:spPr>
            <a:xfrm>
              <a:off x="582328" y="4367764"/>
              <a:ext cx="1928763" cy="850299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 w="9525"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8E61999-749F-0343-8498-D97DCBCB49F5}"/>
                </a:ext>
              </a:extLst>
            </p:cNvPr>
            <p:cNvSpPr txBox="1"/>
            <p:nvPr/>
          </p:nvSpPr>
          <p:spPr>
            <a:xfrm>
              <a:off x="804359" y="4608248"/>
              <a:ext cx="14847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Initial Deposit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EAC50C1-E92E-6B44-B7B3-4C4DA6513733}"/>
              </a:ext>
            </a:extLst>
          </p:cNvPr>
          <p:cNvSpPr txBox="1"/>
          <p:nvPr/>
        </p:nvSpPr>
        <p:spPr>
          <a:xfrm>
            <a:off x="3868590" y="3484224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Annual deposit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4F435C-1841-7940-8349-9051296CD3CE}"/>
              </a:ext>
            </a:extLst>
          </p:cNvPr>
          <p:cNvSpPr txBox="1"/>
          <p:nvPr/>
        </p:nvSpPr>
        <p:spPr>
          <a:xfrm>
            <a:off x="5675708" y="3484224"/>
            <a:ext cx="2084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annual increase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5D9E4A3-A65A-6942-9CD4-54B10C48D868}"/>
                  </a:ext>
                </a:extLst>
              </p:cNvPr>
              <p:cNvSpPr txBox="1"/>
              <p:nvPr/>
            </p:nvSpPr>
            <p:spPr>
              <a:xfrm>
                <a:off x="5370871" y="3484224"/>
                <a:ext cx="40267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5D9E4A3-A65A-6942-9CD4-54B10C48D8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0871" y="3484224"/>
                <a:ext cx="402674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Left Brace 7">
            <a:extLst>
              <a:ext uri="{FF2B5EF4-FFF2-40B4-BE49-F238E27FC236}">
                <a16:creationId xmlns:a16="http://schemas.microsoft.com/office/drawing/2014/main" id="{9EBDC7F2-C23A-2D42-9FB7-390FFFA0C4F7}"/>
              </a:ext>
            </a:extLst>
          </p:cNvPr>
          <p:cNvSpPr/>
          <p:nvPr/>
        </p:nvSpPr>
        <p:spPr>
          <a:xfrm rot="16200000">
            <a:off x="5602445" y="2224474"/>
            <a:ext cx="399495" cy="361588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DBD613-84AA-604F-AD86-0F4FCEB2F282}"/>
              </a:ext>
            </a:extLst>
          </p:cNvPr>
          <p:cNvSpPr txBox="1"/>
          <p:nvPr/>
        </p:nvSpPr>
        <p:spPr>
          <a:xfrm>
            <a:off x="5025038" y="4318070"/>
            <a:ext cx="14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Yearly deposit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9B87C2-A156-B740-A9E9-02BEEB57B4B2}"/>
              </a:ext>
            </a:extLst>
          </p:cNvPr>
          <p:cNvSpPr txBox="1"/>
          <p:nvPr/>
        </p:nvSpPr>
        <p:spPr>
          <a:xfrm>
            <a:off x="3565479" y="2465712"/>
            <a:ext cx="1732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Monthly deposit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DF3BAB-3305-E84C-81D9-7E3F155AD13D}"/>
              </a:ext>
            </a:extLst>
          </p:cNvPr>
          <p:cNvSpPr txBox="1"/>
          <p:nvPr/>
        </p:nvSpPr>
        <p:spPr>
          <a:xfrm>
            <a:off x="5372597" y="246571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72907A9-B3AD-4E41-9BC7-0251D0574555}"/>
                  </a:ext>
                </a:extLst>
              </p:cNvPr>
              <p:cNvSpPr txBox="1"/>
              <p:nvPr/>
            </p:nvSpPr>
            <p:spPr>
              <a:xfrm>
                <a:off x="5142499" y="2465712"/>
                <a:ext cx="40267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72907A9-B3AD-4E41-9BC7-0251D05745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42499" y="2465712"/>
                <a:ext cx="402674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Left Brace 12">
            <a:extLst>
              <a:ext uri="{FF2B5EF4-FFF2-40B4-BE49-F238E27FC236}">
                <a16:creationId xmlns:a16="http://schemas.microsoft.com/office/drawing/2014/main" id="{2BA4DDE0-BF20-CA4C-88D1-F55BFA81EEC0}"/>
              </a:ext>
            </a:extLst>
          </p:cNvPr>
          <p:cNvSpPr/>
          <p:nvPr/>
        </p:nvSpPr>
        <p:spPr>
          <a:xfrm rot="16200000">
            <a:off x="4458780" y="2049705"/>
            <a:ext cx="399495" cy="197017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EA2C26A5-6CBF-9F4C-AE2E-7F94D7277D43}"/>
              </a:ext>
            </a:extLst>
          </p:cNvPr>
          <p:cNvSpPr/>
          <p:nvPr/>
        </p:nvSpPr>
        <p:spPr>
          <a:xfrm rot="18000000">
            <a:off x="7902315" y="4501271"/>
            <a:ext cx="837719" cy="750348"/>
          </a:xfrm>
          <a:custGeom>
            <a:avLst/>
            <a:gdLst>
              <a:gd name="connsiteX0" fmla="*/ 581488 w 1298393"/>
              <a:gd name="connsiteY0" fmla="*/ 0 h 1162976"/>
              <a:gd name="connsiteX1" fmla="*/ 581488 w 1298393"/>
              <a:gd name="connsiteY1" fmla="*/ 264765 h 1162976"/>
              <a:gd name="connsiteX2" fmla="*/ 581487 w 1298393"/>
              <a:gd name="connsiteY2" fmla="*/ 264765 h 1162976"/>
              <a:gd name="connsiteX3" fmla="*/ 264765 w 1298393"/>
              <a:gd name="connsiteY3" fmla="*/ 581487 h 1162976"/>
              <a:gd name="connsiteX4" fmla="*/ 581487 w 1298393"/>
              <a:gd name="connsiteY4" fmla="*/ 898209 h 1162976"/>
              <a:gd name="connsiteX5" fmla="*/ 891774 w 1298393"/>
              <a:gd name="connsiteY5" fmla="*/ 645318 h 1162976"/>
              <a:gd name="connsiteX6" fmla="*/ 898209 w 1298393"/>
              <a:gd name="connsiteY6" fmla="*/ 581488 h 1162976"/>
              <a:gd name="connsiteX7" fmla="*/ 735170 w 1298393"/>
              <a:gd name="connsiteY7" fmla="*/ 581488 h 1162976"/>
              <a:gd name="connsiteX8" fmla="*/ 1016782 w 1298393"/>
              <a:gd name="connsiteY8" fmla="*/ 95951 h 1162976"/>
              <a:gd name="connsiteX9" fmla="*/ 1298393 w 1298393"/>
              <a:gd name="connsiteY9" fmla="*/ 581488 h 1162976"/>
              <a:gd name="connsiteX10" fmla="*/ 1162976 w 1298393"/>
              <a:gd name="connsiteY10" fmla="*/ 581488 h 1162976"/>
              <a:gd name="connsiteX11" fmla="*/ 581488 w 1298393"/>
              <a:gd name="connsiteY11" fmla="*/ 1162976 h 1162976"/>
              <a:gd name="connsiteX12" fmla="*/ 0 w 1298393"/>
              <a:gd name="connsiteY12" fmla="*/ 581488 h 1162976"/>
              <a:gd name="connsiteX13" fmla="*/ 581488 w 1298393"/>
              <a:gd name="connsiteY13" fmla="*/ 0 h 1162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98393" h="1162976">
                <a:moveTo>
                  <a:pt x="581488" y="0"/>
                </a:moveTo>
                <a:lnTo>
                  <a:pt x="581488" y="264765"/>
                </a:lnTo>
                <a:lnTo>
                  <a:pt x="581487" y="264765"/>
                </a:lnTo>
                <a:cubicBezTo>
                  <a:pt x="406566" y="264765"/>
                  <a:pt x="264765" y="406566"/>
                  <a:pt x="264765" y="581487"/>
                </a:cubicBezTo>
                <a:cubicBezTo>
                  <a:pt x="264765" y="756408"/>
                  <a:pt x="406566" y="898209"/>
                  <a:pt x="581487" y="898209"/>
                </a:cubicBezTo>
                <a:cubicBezTo>
                  <a:pt x="734543" y="898209"/>
                  <a:pt x="862241" y="789643"/>
                  <a:pt x="891774" y="645318"/>
                </a:cubicBezTo>
                <a:lnTo>
                  <a:pt x="898209" y="581488"/>
                </a:lnTo>
                <a:lnTo>
                  <a:pt x="735170" y="581488"/>
                </a:lnTo>
                <a:lnTo>
                  <a:pt x="1016782" y="95951"/>
                </a:lnTo>
                <a:lnTo>
                  <a:pt x="1298393" y="581488"/>
                </a:lnTo>
                <a:lnTo>
                  <a:pt x="1162976" y="581488"/>
                </a:lnTo>
                <a:cubicBezTo>
                  <a:pt x="1162976" y="902635"/>
                  <a:pt x="902635" y="1162976"/>
                  <a:pt x="581488" y="1162976"/>
                </a:cubicBezTo>
                <a:cubicBezTo>
                  <a:pt x="260341" y="1162976"/>
                  <a:pt x="0" y="902635"/>
                  <a:pt x="0" y="581488"/>
                </a:cubicBezTo>
                <a:cubicBezTo>
                  <a:pt x="0" y="260341"/>
                  <a:pt x="260341" y="0"/>
                  <a:pt x="581488" y="0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FACDD4A-1C42-1E41-9EC2-FA86DC6D4DC2}"/>
              </a:ext>
            </a:extLst>
          </p:cNvPr>
          <p:cNvSpPr txBox="1"/>
          <p:nvPr/>
        </p:nvSpPr>
        <p:spPr>
          <a:xfrm>
            <a:off x="2600932" y="3161057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806318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2D52A4-C955-9DDC-F356-34C0FB549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Compounding Interest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19AFF6-8F42-8197-7054-6B8B781EEF27}"/>
              </a:ext>
            </a:extLst>
          </p:cNvPr>
          <p:cNvSpPr txBox="1"/>
          <p:nvPr/>
        </p:nvSpPr>
        <p:spPr>
          <a:xfrm>
            <a:off x="3291167" y="5015750"/>
            <a:ext cx="2041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annual contribution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510FCC-FC70-E086-72C8-2ADD13DF4A69}"/>
              </a:ext>
            </a:extLst>
          </p:cNvPr>
          <p:cNvSpPr txBox="1"/>
          <p:nvPr/>
        </p:nvSpPr>
        <p:spPr>
          <a:xfrm>
            <a:off x="627809" y="3588585"/>
            <a:ext cx="1264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Initial value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20BEBF7-4711-8875-5581-FC8F7BDE5AB9}"/>
              </a:ext>
            </a:extLst>
          </p:cNvPr>
          <p:cNvGrpSpPr/>
          <p:nvPr/>
        </p:nvGrpSpPr>
        <p:grpSpPr>
          <a:xfrm>
            <a:off x="2091671" y="3773251"/>
            <a:ext cx="1661645" cy="415089"/>
            <a:chOff x="2091671" y="3773251"/>
            <a:chExt cx="1661645" cy="415089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C3108F4-EA43-CF38-F5A7-D6F181633EF5}"/>
                </a:ext>
              </a:extLst>
            </p:cNvPr>
            <p:cNvCxnSpPr>
              <a:cxnSpLocks/>
            </p:cNvCxnSpPr>
            <p:nvPr/>
          </p:nvCxnSpPr>
          <p:spPr>
            <a:xfrm>
              <a:off x="2091671" y="3773251"/>
              <a:ext cx="1661645" cy="0"/>
            </a:xfrm>
            <a:prstGeom prst="line">
              <a:avLst/>
            </a:prstGeom>
            <a:ln>
              <a:solidFill>
                <a:srgbClr val="FF0000"/>
              </a:solidFill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1280B53-704A-95F1-6582-8825ADA6B25F}"/>
                </a:ext>
              </a:extLst>
            </p:cNvPr>
            <p:cNvSpPr txBox="1"/>
            <p:nvPr/>
          </p:nvSpPr>
          <p:spPr>
            <a:xfrm>
              <a:off x="2616853" y="3819008"/>
              <a:ext cx="7764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rate %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265E7FC-60B6-6D80-BB53-1596CF1C5F52}"/>
              </a:ext>
            </a:extLst>
          </p:cNvPr>
          <p:cNvGrpSpPr/>
          <p:nvPr/>
        </p:nvGrpSpPr>
        <p:grpSpPr>
          <a:xfrm>
            <a:off x="4118391" y="3570652"/>
            <a:ext cx="387265" cy="387265"/>
            <a:chOff x="6409765" y="1889766"/>
            <a:chExt cx="914400" cy="9144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209C983-FE7B-35CF-F052-42A3BF4380A6}"/>
                </a:ext>
              </a:extLst>
            </p:cNvPr>
            <p:cNvSpPr/>
            <p:nvPr/>
          </p:nvSpPr>
          <p:spPr>
            <a:xfrm>
              <a:off x="6409765" y="1889766"/>
              <a:ext cx="914400" cy="914400"/>
            </a:xfrm>
            <a:prstGeom prst="ellipse">
              <a:avLst/>
            </a:prstGeom>
            <a:solidFill>
              <a:schemeClr val="bg2"/>
            </a:solidFill>
            <a:ln w="317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1D219C8-853A-8B6E-4291-99882B9735A4}"/>
                </a:ext>
              </a:extLst>
            </p:cNvPr>
            <p:cNvCxnSpPr>
              <a:cxnSpLocks/>
              <a:stCxn id="20" idx="0"/>
              <a:endCxn id="20" idx="4"/>
            </p:cNvCxnSpPr>
            <p:nvPr/>
          </p:nvCxnSpPr>
          <p:spPr>
            <a:xfrm>
              <a:off x="6866965" y="1889766"/>
              <a:ext cx="0" cy="9144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74DE6D8-8359-255F-427E-C3589DC255FF}"/>
                </a:ext>
              </a:extLst>
            </p:cNvPr>
            <p:cNvCxnSpPr>
              <a:cxnSpLocks/>
              <a:stCxn id="20" idx="6"/>
              <a:endCxn id="20" idx="2"/>
            </p:cNvCxnSpPr>
            <p:nvPr/>
          </p:nvCxnSpPr>
          <p:spPr>
            <a:xfrm flipH="1">
              <a:off x="6409765" y="2346966"/>
              <a:ext cx="9144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26636A0-8D47-B400-A2FC-EDCD2DC70002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4312024" y="4069300"/>
            <a:ext cx="0" cy="946450"/>
          </a:xfrm>
          <a:prstGeom prst="line">
            <a:avLst/>
          </a:prstGeom>
          <a:ln>
            <a:solidFill>
              <a:srgbClr val="FF0000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86E2906-B0EB-885A-D30D-ABDFAC3E79C3}"/>
              </a:ext>
            </a:extLst>
          </p:cNvPr>
          <p:cNvGrpSpPr/>
          <p:nvPr/>
        </p:nvGrpSpPr>
        <p:grpSpPr>
          <a:xfrm>
            <a:off x="1154752" y="2229515"/>
            <a:ext cx="3535484" cy="1006744"/>
            <a:chOff x="1154752" y="2229515"/>
            <a:chExt cx="3535484" cy="1006744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992C4681-A4D7-D96B-161B-279D2BC55996}"/>
                </a:ext>
              </a:extLst>
            </p:cNvPr>
            <p:cNvCxnSpPr/>
            <p:nvPr/>
          </p:nvCxnSpPr>
          <p:spPr>
            <a:xfrm>
              <a:off x="1532965" y="2644589"/>
              <a:ext cx="0" cy="59167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20A1A0B-F49B-001E-7527-2A29FA82BBA7}"/>
                </a:ext>
              </a:extLst>
            </p:cNvPr>
            <p:cNvCxnSpPr>
              <a:cxnSpLocks/>
            </p:cNvCxnSpPr>
            <p:nvPr/>
          </p:nvCxnSpPr>
          <p:spPr>
            <a:xfrm>
              <a:off x="1532965" y="2900083"/>
              <a:ext cx="2779059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61D7F70-D55C-F778-3CE1-549F7A3196A5}"/>
                </a:ext>
              </a:extLst>
            </p:cNvPr>
            <p:cNvCxnSpPr/>
            <p:nvPr/>
          </p:nvCxnSpPr>
          <p:spPr>
            <a:xfrm>
              <a:off x="4312024" y="2644589"/>
              <a:ext cx="0" cy="59167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2ED3105-CFA7-4F24-77EF-0CFAED3C8BA4}"/>
                </a:ext>
              </a:extLst>
            </p:cNvPr>
            <p:cNvSpPr txBox="1"/>
            <p:nvPr/>
          </p:nvSpPr>
          <p:spPr>
            <a:xfrm>
              <a:off x="1154752" y="2229515"/>
              <a:ext cx="7564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Year 0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F6F3A06-835B-FFD2-1E82-CD57FE5B901C}"/>
                </a:ext>
              </a:extLst>
            </p:cNvPr>
            <p:cNvSpPr txBox="1"/>
            <p:nvPr/>
          </p:nvSpPr>
          <p:spPr>
            <a:xfrm>
              <a:off x="3933810" y="2229515"/>
              <a:ext cx="7564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Year 1</a:t>
              </a: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535BB38F-014D-47C7-79AD-9BA106DB041C}"/>
              </a:ext>
            </a:extLst>
          </p:cNvPr>
          <p:cNvSpPr txBox="1"/>
          <p:nvPr/>
        </p:nvSpPr>
        <p:spPr>
          <a:xfrm>
            <a:off x="627809" y="4047870"/>
            <a:ext cx="14221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Initial deposit for year 0</a:t>
            </a:r>
          </a:p>
        </p:txBody>
      </p:sp>
    </p:spTree>
    <p:extLst>
      <p:ext uri="{BB962C8B-B14F-4D97-AF65-F5344CB8AC3E}">
        <p14:creationId xmlns:p14="http://schemas.microsoft.com/office/powerpoint/2010/main" val="1320327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3" grpId="0"/>
      <p:bldP spid="4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2D52A4-C955-9DDC-F356-34C0FB549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Compounding Interest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E64DB1B-6C4D-F983-95DE-EF32652A5AE0}"/>
              </a:ext>
            </a:extLst>
          </p:cNvPr>
          <p:cNvCxnSpPr/>
          <p:nvPr/>
        </p:nvCxnSpPr>
        <p:spPr>
          <a:xfrm>
            <a:off x="4312024" y="2644589"/>
            <a:ext cx="0" cy="59167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A19AFF6-8F42-8197-7054-6B8B781EEF27}"/>
              </a:ext>
            </a:extLst>
          </p:cNvPr>
          <p:cNvSpPr txBox="1"/>
          <p:nvPr/>
        </p:nvSpPr>
        <p:spPr>
          <a:xfrm>
            <a:off x="6039570" y="4982593"/>
            <a:ext cx="2041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annual contribution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510FCC-FC70-E086-72C8-2ADD13DF4A69}"/>
              </a:ext>
            </a:extLst>
          </p:cNvPr>
          <p:cNvSpPr txBox="1"/>
          <p:nvPr/>
        </p:nvSpPr>
        <p:spPr>
          <a:xfrm>
            <a:off x="3580092" y="3559906"/>
            <a:ext cx="1264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Initial value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20BEBF7-4711-8875-5581-FC8F7BDE5AB9}"/>
              </a:ext>
            </a:extLst>
          </p:cNvPr>
          <p:cNvGrpSpPr/>
          <p:nvPr/>
        </p:nvGrpSpPr>
        <p:grpSpPr>
          <a:xfrm>
            <a:off x="4840074" y="3740094"/>
            <a:ext cx="1661645" cy="415089"/>
            <a:chOff x="2091671" y="3773251"/>
            <a:chExt cx="1661645" cy="415089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C3108F4-EA43-CF38-F5A7-D6F181633EF5}"/>
                </a:ext>
              </a:extLst>
            </p:cNvPr>
            <p:cNvCxnSpPr>
              <a:cxnSpLocks/>
            </p:cNvCxnSpPr>
            <p:nvPr/>
          </p:nvCxnSpPr>
          <p:spPr>
            <a:xfrm>
              <a:off x="2091671" y="3773251"/>
              <a:ext cx="1661645" cy="0"/>
            </a:xfrm>
            <a:prstGeom prst="line">
              <a:avLst/>
            </a:prstGeom>
            <a:ln>
              <a:solidFill>
                <a:srgbClr val="FF0000"/>
              </a:solidFill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1280B53-704A-95F1-6582-8825ADA6B25F}"/>
                </a:ext>
              </a:extLst>
            </p:cNvPr>
            <p:cNvSpPr txBox="1"/>
            <p:nvPr/>
          </p:nvSpPr>
          <p:spPr>
            <a:xfrm>
              <a:off x="2616853" y="3819008"/>
              <a:ext cx="7764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rate %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265E7FC-60B6-6D80-BB53-1596CF1C5F52}"/>
              </a:ext>
            </a:extLst>
          </p:cNvPr>
          <p:cNvGrpSpPr/>
          <p:nvPr/>
        </p:nvGrpSpPr>
        <p:grpSpPr>
          <a:xfrm>
            <a:off x="6866794" y="3537495"/>
            <a:ext cx="387265" cy="387265"/>
            <a:chOff x="6409765" y="1889766"/>
            <a:chExt cx="914400" cy="9144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209C983-FE7B-35CF-F052-42A3BF4380A6}"/>
                </a:ext>
              </a:extLst>
            </p:cNvPr>
            <p:cNvSpPr/>
            <p:nvPr/>
          </p:nvSpPr>
          <p:spPr>
            <a:xfrm>
              <a:off x="6409765" y="1889766"/>
              <a:ext cx="914400" cy="914400"/>
            </a:xfrm>
            <a:prstGeom prst="ellipse">
              <a:avLst/>
            </a:prstGeom>
            <a:solidFill>
              <a:schemeClr val="bg2"/>
            </a:solidFill>
            <a:ln w="317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1D219C8-853A-8B6E-4291-99882B9735A4}"/>
                </a:ext>
              </a:extLst>
            </p:cNvPr>
            <p:cNvCxnSpPr>
              <a:cxnSpLocks/>
              <a:stCxn id="20" idx="0"/>
              <a:endCxn id="20" idx="4"/>
            </p:cNvCxnSpPr>
            <p:nvPr/>
          </p:nvCxnSpPr>
          <p:spPr>
            <a:xfrm>
              <a:off x="6866965" y="1889766"/>
              <a:ext cx="0" cy="9144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74DE6D8-8359-255F-427E-C3589DC255FF}"/>
                </a:ext>
              </a:extLst>
            </p:cNvPr>
            <p:cNvCxnSpPr>
              <a:cxnSpLocks/>
              <a:stCxn id="20" idx="6"/>
              <a:endCxn id="20" idx="2"/>
            </p:cNvCxnSpPr>
            <p:nvPr/>
          </p:nvCxnSpPr>
          <p:spPr>
            <a:xfrm flipH="1">
              <a:off x="6409765" y="2346966"/>
              <a:ext cx="9144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26636A0-8D47-B400-A2FC-EDCD2DC70002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7060427" y="4036143"/>
            <a:ext cx="0" cy="946450"/>
          </a:xfrm>
          <a:prstGeom prst="line">
            <a:avLst/>
          </a:prstGeom>
          <a:ln>
            <a:solidFill>
              <a:srgbClr val="FF0000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86E2906-B0EB-885A-D30D-ABDFAC3E79C3}"/>
              </a:ext>
            </a:extLst>
          </p:cNvPr>
          <p:cNvGrpSpPr/>
          <p:nvPr/>
        </p:nvGrpSpPr>
        <p:grpSpPr>
          <a:xfrm>
            <a:off x="1154752" y="2229515"/>
            <a:ext cx="3535484" cy="1006744"/>
            <a:chOff x="1154752" y="2229515"/>
            <a:chExt cx="3535484" cy="1006744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992C4681-A4D7-D96B-161B-279D2BC55996}"/>
                </a:ext>
              </a:extLst>
            </p:cNvPr>
            <p:cNvCxnSpPr/>
            <p:nvPr/>
          </p:nvCxnSpPr>
          <p:spPr>
            <a:xfrm>
              <a:off x="1532965" y="2644589"/>
              <a:ext cx="0" cy="59167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20A1A0B-F49B-001E-7527-2A29FA82BBA7}"/>
                </a:ext>
              </a:extLst>
            </p:cNvPr>
            <p:cNvCxnSpPr>
              <a:cxnSpLocks/>
            </p:cNvCxnSpPr>
            <p:nvPr/>
          </p:nvCxnSpPr>
          <p:spPr>
            <a:xfrm>
              <a:off x="1532965" y="2900083"/>
              <a:ext cx="2779059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61D7F70-D55C-F778-3CE1-549F7A3196A5}"/>
                </a:ext>
              </a:extLst>
            </p:cNvPr>
            <p:cNvCxnSpPr/>
            <p:nvPr/>
          </p:nvCxnSpPr>
          <p:spPr>
            <a:xfrm>
              <a:off x="4312024" y="2644589"/>
              <a:ext cx="0" cy="59167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2ED3105-CFA7-4F24-77EF-0CFAED3C8BA4}"/>
                </a:ext>
              </a:extLst>
            </p:cNvPr>
            <p:cNvSpPr txBox="1"/>
            <p:nvPr/>
          </p:nvSpPr>
          <p:spPr>
            <a:xfrm>
              <a:off x="1154752" y="2229515"/>
              <a:ext cx="7564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Year 0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F6F3A06-835B-FFD2-1E82-CD57FE5B901C}"/>
                </a:ext>
              </a:extLst>
            </p:cNvPr>
            <p:cNvSpPr txBox="1"/>
            <p:nvPr/>
          </p:nvSpPr>
          <p:spPr>
            <a:xfrm>
              <a:off x="3933810" y="2229515"/>
              <a:ext cx="7564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Year 1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0C7E2446-C53E-14DA-0A9C-48692D48B14D}"/>
              </a:ext>
            </a:extLst>
          </p:cNvPr>
          <p:cNvGrpSpPr/>
          <p:nvPr/>
        </p:nvGrpSpPr>
        <p:grpSpPr>
          <a:xfrm>
            <a:off x="4312024" y="2229515"/>
            <a:ext cx="3022800" cy="1006744"/>
            <a:chOff x="4312024" y="2229515"/>
            <a:chExt cx="3022800" cy="1006744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9CA699C7-3405-161F-9004-33A8083EFC13}"/>
                </a:ext>
              </a:extLst>
            </p:cNvPr>
            <p:cNvGrpSpPr/>
            <p:nvPr/>
          </p:nvGrpSpPr>
          <p:grpSpPr>
            <a:xfrm>
              <a:off x="4312024" y="2644589"/>
              <a:ext cx="2779059" cy="591670"/>
              <a:chOff x="4312024" y="2644589"/>
              <a:chExt cx="2779059" cy="591670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98A768A8-47BD-0F2C-C8EE-FA2909532C8B}"/>
                  </a:ext>
                </a:extLst>
              </p:cNvPr>
              <p:cNvCxnSpPr/>
              <p:nvPr/>
            </p:nvCxnSpPr>
            <p:spPr>
              <a:xfrm>
                <a:off x="7091083" y="2644589"/>
                <a:ext cx="0" cy="59167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06552164-8880-DC5F-0BCB-8ECFF60A05C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12024" y="2900083"/>
                <a:ext cx="2779059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782049E-D8A0-BE5F-7559-4A53F9271D3A}"/>
                </a:ext>
              </a:extLst>
            </p:cNvPr>
            <p:cNvSpPr txBox="1"/>
            <p:nvPr/>
          </p:nvSpPr>
          <p:spPr>
            <a:xfrm>
              <a:off x="6578398" y="2229515"/>
              <a:ext cx="7564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Year 2</a:t>
              </a:r>
            </a:p>
          </p:txBody>
        </p:sp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53657B9-18DD-35B1-E912-513D91E09BC7}"/>
              </a:ext>
            </a:extLst>
          </p:cNvPr>
          <p:cNvCxnSpPr>
            <a:cxnSpLocks/>
          </p:cNvCxnSpPr>
          <p:nvPr/>
        </p:nvCxnSpPr>
        <p:spPr>
          <a:xfrm>
            <a:off x="7091083" y="2900083"/>
            <a:ext cx="1210235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466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0ED7FB-3826-5445-6F69-7D5D2BABB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5732" y="2649582"/>
            <a:ext cx="6475810" cy="38625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B03EBC6-403E-D9FC-525A-021B865CFD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153" y="345905"/>
            <a:ext cx="4957482" cy="208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8557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UW Brand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4b2e83 1">
      <a:dk1>
        <a:srgbClr val="4B2E83"/>
      </a:dk1>
      <a:lt1>
        <a:srgbClr val="E8D3A2"/>
      </a:lt1>
      <a:dk2>
        <a:srgbClr val="4B2E83"/>
      </a:dk2>
      <a:lt2>
        <a:srgbClr val="FFFFFF"/>
      </a:lt2>
      <a:accent1>
        <a:srgbClr val="4B2E83"/>
      </a:accent1>
      <a:accent2>
        <a:srgbClr val="E8D3A2"/>
      </a:accent2>
      <a:accent3>
        <a:srgbClr val="FFFFFF"/>
      </a:accent3>
      <a:accent4>
        <a:srgbClr val="B2B2B2"/>
      </a:accent4>
      <a:accent5>
        <a:srgbClr val="26005C"/>
      </a:accent5>
      <a:accent6>
        <a:srgbClr val="917B4C"/>
      </a:accent6>
      <a:hlink>
        <a:srgbClr val="26005C"/>
      </a:hlink>
      <a:folHlink>
        <a:srgbClr val="33006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8533</TotalTime>
  <Words>1288</Words>
  <Application>Microsoft Macintosh PowerPoint</Application>
  <PresentationFormat>On-screen Show (4:3)</PresentationFormat>
  <Paragraphs>621</Paragraphs>
  <Slides>55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55</vt:i4>
      </vt:variant>
    </vt:vector>
  </HeadingPairs>
  <TitlesOfParts>
    <vt:vector size="71" baseType="lpstr">
      <vt:lpstr>Encode Sans Normal Black</vt:lpstr>
      <vt:lpstr>medium-content-serif-font</vt:lpstr>
      <vt:lpstr>Uni Sans Regular</vt:lpstr>
      <vt:lpstr>Agency FB</vt:lpstr>
      <vt:lpstr>Aharoni</vt:lpstr>
      <vt:lpstr>Andale Mono</vt:lpstr>
      <vt:lpstr>Arial</vt:lpstr>
      <vt:lpstr>Calibri</vt:lpstr>
      <vt:lpstr>Cambria Math</vt:lpstr>
      <vt:lpstr>Cavolini</vt:lpstr>
      <vt:lpstr>Lucida Grande</vt:lpstr>
      <vt:lpstr>Open Sans</vt:lpstr>
      <vt:lpstr>Open Sans Light</vt:lpstr>
      <vt:lpstr>Wingdings</vt:lpstr>
      <vt:lpstr>Custom Design</vt:lpstr>
      <vt:lpstr>1_Custom Design</vt:lpstr>
      <vt:lpstr>PowerPoint Presentation</vt:lpstr>
      <vt:lpstr>CSS342 Data Structures, Algorithms, and Discrete Mathematics (I)</vt:lpstr>
      <vt:lpstr>Where are we at now?</vt:lpstr>
      <vt:lpstr>5th Week Schedule</vt:lpstr>
      <vt:lpstr>Homework 2 Review</vt:lpstr>
      <vt:lpstr>The Formula</vt:lpstr>
      <vt:lpstr>Compounding Interest</vt:lpstr>
      <vt:lpstr>Compounding Interest</vt:lpstr>
      <vt:lpstr>PowerPoint Presentation</vt:lpstr>
      <vt:lpstr>Compound Interest</vt:lpstr>
      <vt:lpstr>List &amp; ArrayList</vt:lpstr>
      <vt:lpstr>List &amp; ArrayList</vt:lpstr>
      <vt:lpstr>List &amp; ArrayList</vt:lpstr>
      <vt:lpstr>List &amp; ArrayList</vt:lpstr>
      <vt:lpstr>List &amp; ArrayList</vt:lpstr>
      <vt:lpstr>PowerPoint Presentation</vt:lpstr>
      <vt:lpstr>PowerPoint Presentation</vt:lpstr>
      <vt:lpstr>PowerPoint Presentation</vt:lpstr>
      <vt:lpstr>PowerPoint Presentation</vt:lpstr>
      <vt:lpstr>Array vs List</vt:lpstr>
      <vt:lpstr>PowerPoint Presentation</vt:lpstr>
      <vt:lpstr>Array  List</vt:lpstr>
      <vt:lpstr>Single Linked List</vt:lpstr>
      <vt:lpstr>PowerPoint Presentation</vt:lpstr>
      <vt:lpstr>Memory Layout</vt:lpstr>
      <vt:lpstr>Memory Layout</vt:lpstr>
      <vt:lpstr>Array vs List</vt:lpstr>
      <vt:lpstr>Single Linked List vs Double Linked List</vt:lpstr>
      <vt:lpstr>PowerPoint Presentation</vt:lpstr>
      <vt:lpstr>PowerPoint Presentation</vt:lpstr>
      <vt:lpstr>PowerPoint Presentation</vt:lpstr>
      <vt:lpstr>PowerPoint Presentation</vt:lpstr>
      <vt:lpstr>Performance Validation</vt:lpstr>
      <vt:lpstr>Performance Validation</vt:lpstr>
      <vt:lpstr>Practice</vt:lpstr>
      <vt:lpstr>Parkinson’s Law</vt:lpstr>
      <vt:lpstr>Parkinson’s Law</vt:lpstr>
      <vt:lpstr>ADT: Queue</vt:lpstr>
      <vt:lpstr>Queue As A Buffer</vt:lpstr>
      <vt:lpstr>Queue As A Buffer</vt:lpstr>
      <vt:lpstr>Message Queue</vt:lpstr>
      <vt:lpstr>Queue example:  Kubernetes Scheduler</vt:lpstr>
      <vt:lpstr>PowerPoint Presentation</vt:lpstr>
      <vt:lpstr>ADT Queue</vt:lpstr>
      <vt:lpstr>ADT Queue</vt:lpstr>
      <vt:lpstr>PowerPoint Presentation</vt:lpstr>
      <vt:lpstr>PowerPoint Presentation</vt:lpstr>
      <vt:lpstr>ADT Queue</vt:lpstr>
      <vt:lpstr>ADT Queue</vt:lpstr>
      <vt:lpstr>Circular Queue</vt:lpstr>
      <vt:lpstr>PowerPoint Presentation</vt:lpstr>
      <vt:lpstr>ADT: Stack</vt:lpstr>
      <vt:lpstr>PowerPoint Presentation</vt:lpstr>
      <vt:lpstr>PowerPoint Presentation</vt:lpstr>
      <vt:lpstr>Print a Single Linked List Reversely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Alanya Cannon</dc:creator>
  <cp:lastModifiedBy>Peng Du</cp:lastModifiedBy>
  <cp:revision>913</cp:revision>
  <cp:lastPrinted>2016-02-10T20:19:12Z</cp:lastPrinted>
  <dcterms:created xsi:type="dcterms:W3CDTF">2014-10-14T00:51:43Z</dcterms:created>
  <dcterms:modified xsi:type="dcterms:W3CDTF">2022-04-29T23:00:55Z</dcterms:modified>
</cp:coreProperties>
</file>